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5"/>
  </p:notesMasterIdLst>
  <p:sldIdLst>
    <p:sldId id="256" r:id="rId3"/>
    <p:sldId id="287" r:id="rId4"/>
    <p:sldId id="257" r:id="rId5"/>
    <p:sldId id="266" r:id="rId6"/>
    <p:sldId id="288" r:id="rId7"/>
    <p:sldId id="262" r:id="rId8"/>
    <p:sldId id="263" r:id="rId9"/>
    <p:sldId id="289" r:id="rId10"/>
    <p:sldId id="259" r:id="rId11"/>
    <p:sldId id="261" r:id="rId12"/>
    <p:sldId id="269" r:id="rId13"/>
    <p:sldId id="265" r:id="rId14"/>
    <p:sldId id="258" r:id="rId15"/>
    <p:sldId id="274" r:id="rId16"/>
    <p:sldId id="296" r:id="rId17"/>
    <p:sldId id="275" r:id="rId18"/>
    <p:sldId id="306" r:id="rId19"/>
    <p:sldId id="307" r:id="rId20"/>
    <p:sldId id="292" r:id="rId21"/>
    <p:sldId id="293" r:id="rId22"/>
    <p:sldId id="294" r:id="rId23"/>
    <p:sldId id="295" r:id="rId24"/>
    <p:sldId id="300" r:id="rId25"/>
    <p:sldId id="301" r:id="rId26"/>
    <p:sldId id="302" r:id="rId27"/>
    <p:sldId id="303" r:id="rId28"/>
    <p:sldId id="305" r:id="rId29"/>
    <p:sldId id="290" r:id="rId30"/>
    <p:sldId id="297" r:id="rId31"/>
    <p:sldId id="291" r:id="rId32"/>
    <p:sldId id="298" r:id="rId33"/>
    <p:sldId id="281" r:id="rId3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C689"/>
    <a:srgbClr val="009900"/>
    <a:srgbClr val="339933"/>
    <a:srgbClr val="00CC66"/>
    <a:srgbClr val="00CC0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3720"/>
  </p:normalViewPr>
  <p:slideViewPr>
    <p:cSldViewPr snapToGrid="0" snapToObjects="1">
      <p:cViewPr>
        <p:scale>
          <a:sx n="77" d="100"/>
          <a:sy n="77" d="100"/>
        </p:scale>
        <p:origin x="33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最内环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tx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9A6-4A80-AFAD-90EAF2DAE03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9A6-4A80-AFAD-90EAF2DAE0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第二环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89A6-4A80-AFAD-90EAF2DAE03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0.67</c:v>
                </c:pt>
                <c:pt idx="1">
                  <c:v>0.33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89A6-4A80-AFAD-90EAF2DAE0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第三环</c:v>
                </c:pt>
              </c:strCache>
            </c:strRef>
          </c:tx>
          <c:spPr>
            <a:ln w="73025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73025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9A6-4A80-AFAD-90EAF2DAE038}"/>
              </c:ext>
            </c:extLst>
          </c:dPt>
          <c:dPt>
            <c:idx val="1"/>
            <c:bubble3D val="0"/>
            <c:spPr>
              <a:noFill/>
              <a:ln w="73025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0.55</c:v>
                </c:pt>
                <c:pt idx="1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9A6-4A80-AFAD-90EAF2DAE03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第四环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89A6-4A80-AFAD-90EAF2DAE03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0.34</c:v>
                </c:pt>
                <c:pt idx="1">
                  <c:v>0.66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89A6-4A80-AFAD-90EAF2DAE03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第五环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</c:dPt>
          <c:val>
            <c:numRef>
              <c:f>Sheet1!$F$2:$F$3</c:f>
              <c:numCache>
                <c:formatCode>0%</c:formatCode>
                <c:ptCount val="2"/>
                <c:pt idx="0">
                  <c:v>0.13</c:v>
                </c:pt>
                <c:pt idx="1">
                  <c:v>0.87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8426-7247-A239-C9A74CBA5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6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57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651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989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6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90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47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720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464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14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810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live in a digital world where all is available at the touch of a screen,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could enjoy ourselves on the internet, exchange data and so on. However,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fraud can happen along with that, at an overwhelming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040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 channels can drive up costs by simply clicking on the ad at a large scale.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204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401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869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452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82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always be one step ahead of fraudsters, we will build algorithms that predicts whether a user will download an app after clicking a mobile app ad.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85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hyperlink" Target="http://www.officeplus.cn/Template/Home.shtml" TargetMode="External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943" y="0"/>
            <a:ext cx="12191058" cy="5774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Group 41154"/>
          <p:cNvGrpSpPr>
            <a:grpSpLocks/>
          </p:cNvGrpSpPr>
          <p:nvPr userDrawn="1"/>
        </p:nvGrpSpPr>
        <p:grpSpPr bwMode="auto">
          <a:xfrm>
            <a:off x="9472085" y="5091643"/>
            <a:ext cx="1602316" cy="99483"/>
            <a:chOff x="4477" y="2290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Group 41153"/>
          <p:cNvGrpSpPr>
            <a:grpSpLocks/>
          </p:cNvGrpSpPr>
          <p:nvPr userDrawn="1"/>
        </p:nvGrpSpPr>
        <p:grpSpPr bwMode="auto">
          <a:xfrm>
            <a:off x="7607300" y="4594226"/>
            <a:ext cx="1602317" cy="99484"/>
            <a:chOff x="3596" y="2055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Group 41152"/>
          <p:cNvGrpSpPr>
            <a:grpSpLocks/>
          </p:cNvGrpSpPr>
          <p:nvPr userDrawn="1"/>
        </p:nvGrpSpPr>
        <p:grpSpPr bwMode="auto">
          <a:xfrm>
            <a:off x="10337801" y="4346576"/>
            <a:ext cx="1606551" cy="99483"/>
            <a:chOff x="4886" y="1938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Group 41151"/>
          <p:cNvGrpSpPr>
            <a:grpSpLocks/>
          </p:cNvGrpSpPr>
          <p:nvPr userDrawn="1"/>
        </p:nvGrpSpPr>
        <p:grpSpPr bwMode="auto">
          <a:xfrm>
            <a:off x="10068985" y="3927477"/>
            <a:ext cx="1602316" cy="95249"/>
            <a:chOff x="4759" y="1740"/>
            <a:chExt cx="757" cy="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Oval 41109"/>
          <p:cNvSpPr>
            <a:spLocks noChangeArrowheads="1"/>
          </p:cNvSpPr>
          <p:nvPr userDrawn="1"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" name="Group 41155"/>
          <p:cNvGrpSpPr>
            <a:grpSpLocks/>
          </p:cNvGrpSpPr>
          <p:nvPr userDrawn="1"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18" name="Freeform 41110"/>
            <p:cNvSpPr>
              <a:spLocks/>
            </p:cNvSpPr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" name="Freeform 41111"/>
            <p:cNvSpPr>
              <a:spLocks/>
            </p:cNvSpPr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" name="Freeform 41112"/>
            <p:cNvSpPr>
              <a:spLocks/>
            </p:cNvSpPr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1" name="Freeform 41113"/>
            <p:cNvSpPr>
              <a:spLocks/>
            </p:cNvSpPr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2" name="Freeform 41114"/>
            <p:cNvSpPr>
              <a:spLocks/>
            </p:cNvSpPr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3" name="Freeform 41115"/>
            <p:cNvSpPr>
              <a:spLocks/>
            </p:cNvSpPr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4" name="Freeform 41116"/>
            <p:cNvSpPr>
              <a:spLocks/>
            </p:cNvSpPr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5" name="Group 41148"/>
          <p:cNvGrpSpPr>
            <a:grpSpLocks/>
          </p:cNvGrpSpPr>
          <p:nvPr userDrawn="1"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6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Freeform 41120"/>
            <p:cNvSpPr>
              <a:spLocks/>
            </p:cNvSpPr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9" name="Group 41147"/>
          <p:cNvGrpSpPr>
            <a:grpSpLocks/>
          </p:cNvGrpSpPr>
          <p:nvPr userDrawn="1"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30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41023"/>
            <p:cNvSpPr>
              <a:spLocks/>
            </p:cNvSpPr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3" name="Freeform 41024"/>
            <p:cNvSpPr>
              <a:spLocks/>
            </p:cNvSpPr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4" name="Freeform 41025"/>
            <p:cNvSpPr>
              <a:spLocks/>
            </p:cNvSpPr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5" name="Freeform 41026"/>
            <p:cNvSpPr>
              <a:spLocks/>
            </p:cNvSpPr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7" name="Freeform 41028"/>
            <p:cNvSpPr>
              <a:spLocks/>
            </p:cNvSpPr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41029"/>
            <p:cNvSpPr>
              <a:spLocks/>
            </p:cNvSpPr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9" name="Freeform 41030"/>
            <p:cNvSpPr>
              <a:spLocks/>
            </p:cNvSpPr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0" name="Freeform 41031"/>
            <p:cNvSpPr>
              <a:spLocks/>
            </p:cNvSpPr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1" name="Freeform 41032"/>
            <p:cNvSpPr>
              <a:spLocks/>
            </p:cNvSpPr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2" name="Freeform 41033"/>
            <p:cNvSpPr>
              <a:spLocks/>
            </p:cNvSpPr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3" name="Freeform 41034"/>
            <p:cNvSpPr>
              <a:spLocks/>
            </p:cNvSpPr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4" name="Freeform 41035"/>
            <p:cNvSpPr>
              <a:spLocks/>
            </p:cNvSpPr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5" name="Freeform 41036"/>
            <p:cNvSpPr>
              <a:spLocks/>
            </p:cNvSpPr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6" name="Freeform 41037"/>
            <p:cNvSpPr>
              <a:spLocks/>
            </p:cNvSpPr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7" name="Freeform 41038"/>
            <p:cNvSpPr>
              <a:spLocks/>
            </p:cNvSpPr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8" name="Freeform 41039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9" name="Freeform 41040"/>
            <p:cNvSpPr>
              <a:spLocks/>
            </p:cNvSpPr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0" name="Freeform 41041"/>
            <p:cNvSpPr>
              <a:spLocks/>
            </p:cNvSpPr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1" name="Freeform 41042"/>
            <p:cNvSpPr>
              <a:spLocks/>
            </p:cNvSpPr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Freeform 41043"/>
            <p:cNvSpPr>
              <a:spLocks/>
            </p:cNvSpPr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3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4" name="Freeform 41045"/>
            <p:cNvSpPr>
              <a:spLocks/>
            </p:cNvSpPr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5" name="Freeform 41046"/>
            <p:cNvSpPr>
              <a:spLocks/>
            </p:cNvSpPr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6" name="Freeform 41047"/>
            <p:cNvSpPr>
              <a:spLocks/>
            </p:cNvSpPr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7" name="Freeform 41048"/>
            <p:cNvSpPr>
              <a:spLocks/>
            </p:cNvSpPr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8" name="Freeform 41049"/>
            <p:cNvSpPr>
              <a:spLocks/>
            </p:cNvSpPr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9" name="Freeform 41050"/>
            <p:cNvSpPr>
              <a:spLocks/>
            </p:cNvSpPr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0" name="Freeform 41051"/>
            <p:cNvSpPr>
              <a:spLocks/>
            </p:cNvSpPr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Freeform 41052"/>
            <p:cNvSpPr>
              <a:spLocks/>
            </p:cNvSpPr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2" name="Freeform 41053"/>
            <p:cNvSpPr>
              <a:spLocks/>
            </p:cNvSpPr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3" name="Freeform 41054"/>
            <p:cNvSpPr>
              <a:spLocks/>
            </p:cNvSpPr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4" name="Freeform 41055"/>
            <p:cNvSpPr>
              <a:spLocks/>
            </p:cNvSpPr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5" name="Freeform 41056"/>
            <p:cNvSpPr>
              <a:spLocks/>
            </p:cNvSpPr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Freeform 41057"/>
            <p:cNvSpPr>
              <a:spLocks/>
            </p:cNvSpPr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7" name="Freeform 41058"/>
            <p:cNvSpPr>
              <a:spLocks/>
            </p:cNvSpPr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8" name="Freeform 41059"/>
            <p:cNvSpPr>
              <a:spLocks/>
            </p:cNvSpPr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9" name="Freeform 41060"/>
            <p:cNvSpPr>
              <a:spLocks/>
            </p:cNvSpPr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0" name="Freeform 41061"/>
            <p:cNvSpPr>
              <a:spLocks/>
            </p:cNvSpPr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1" name="Freeform 41062"/>
            <p:cNvSpPr>
              <a:spLocks/>
            </p:cNvSpPr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Freeform 41063"/>
            <p:cNvSpPr>
              <a:spLocks/>
            </p:cNvSpPr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3" name="Freeform 41064"/>
            <p:cNvSpPr>
              <a:spLocks/>
            </p:cNvSpPr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4" name="Freeform 41065"/>
            <p:cNvSpPr>
              <a:spLocks/>
            </p:cNvSpPr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5" name="Freeform 41066"/>
            <p:cNvSpPr>
              <a:spLocks/>
            </p:cNvSpPr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6" name="Freeform 41067"/>
            <p:cNvSpPr>
              <a:spLocks/>
            </p:cNvSpPr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7" name="Freeform 41068"/>
            <p:cNvSpPr>
              <a:spLocks/>
            </p:cNvSpPr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8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9" name="Freeform 41070"/>
            <p:cNvSpPr>
              <a:spLocks/>
            </p:cNvSpPr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0" name="Freeform 41071"/>
            <p:cNvSpPr>
              <a:spLocks/>
            </p:cNvSpPr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1" name="Freeform 41072"/>
            <p:cNvSpPr>
              <a:spLocks/>
            </p:cNvSpPr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Freeform 41073"/>
            <p:cNvSpPr>
              <a:spLocks/>
            </p:cNvSpPr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3" name="Freeform 41074"/>
            <p:cNvSpPr>
              <a:spLocks/>
            </p:cNvSpPr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4" name="Freeform 41075"/>
            <p:cNvSpPr>
              <a:spLocks/>
            </p:cNvSpPr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5" name="Freeform 41076"/>
            <p:cNvSpPr>
              <a:spLocks/>
            </p:cNvSpPr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6" name="Freeform 41077"/>
            <p:cNvSpPr>
              <a:spLocks/>
            </p:cNvSpPr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7" name="Freeform 41078"/>
            <p:cNvSpPr>
              <a:spLocks/>
            </p:cNvSpPr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8" name="Freeform 41079"/>
            <p:cNvSpPr>
              <a:spLocks/>
            </p:cNvSpPr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Freeform 41080"/>
            <p:cNvSpPr>
              <a:spLocks/>
            </p:cNvSpPr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0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1" name="Freeform 41082"/>
            <p:cNvSpPr>
              <a:spLocks/>
            </p:cNvSpPr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2" name="Freeform 41083"/>
            <p:cNvSpPr>
              <a:spLocks/>
            </p:cNvSpPr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3" name="Freeform 41084"/>
            <p:cNvSpPr>
              <a:spLocks/>
            </p:cNvSpPr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4" name="Freeform 41085"/>
            <p:cNvSpPr>
              <a:spLocks/>
            </p:cNvSpPr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5" name="Freeform 41086"/>
            <p:cNvSpPr>
              <a:spLocks/>
            </p:cNvSpPr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6" name="Freeform 41087"/>
            <p:cNvSpPr>
              <a:spLocks/>
            </p:cNvSpPr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7" name="Freeform 41088"/>
            <p:cNvSpPr>
              <a:spLocks/>
            </p:cNvSpPr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8" name="Freeform 41089"/>
            <p:cNvSpPr>
              <a:spLocks/>
            </p:cNvSpPr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9" name="Freeform 41090"/>
            <p:cNvSpPr>
              <a:spLocks/>
            </p:cNvSpPr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0" name="Freeform 41091"/>
            <p:cNvSpPr>
              <a:spLocks/>
            </p:cNvSpPr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1" name="Freeform 41092"/>
            <p:cNvSpPr>
              <a:spLocks/>
            </p:cNvSpPr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2" name="Freeform 41093"/>
            <p:cNvSpPr>
              <a:spLocks/>
            </p:cNvSpPr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3" name="Freeform 41094"/>
            <p:cNvSpPr>
              <a:spLocks/>
            </p:cNvSpPr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" name="Freeform 41095"/>
            <p:cNvSpPr>
              <a:spLocks/>
            </p:cNvSpPr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5" name="Freeform 41096"/>
            <p:cNvSpPr>
              <a:spLocks/>
            </p:cNvSpPr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6" name="Freeform 41097"/>
            <p:cNvSpPr>
              <a:spLocks/>
            </p:cNvSpPr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7" name="Freeform 41098"/>
            <p:cNvSpPr>
              <a:spLocks/>
            </p:cNvSpPr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8" name="Freeform 41099"/>
            <p:cNvSpPr>
              <a:spLocks/>
            </p:cNvSpPr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9" name="Freeform 41100"/>
            <p:cNvSpPr>
              <a:spLocks/>
            </p:cNvSpPr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0" name="Freeform 41101"/>
            <p:cNvSpPr>
              <a:spLocks/>
            </p:cNvSpPr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1" name="Freeform 41102"/>
            <p:cNvSpPr>
              <a:spLocks/>
            </p:cNvSpPr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2" name="Freeform 41103"/>
            <p:cNvSpPr>
              <a:spLocks/>
            </p:cNvSpPr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3" name="Freeform 41104"/>
            <p:cNvSpPr>
              <a:spLocks/>
            </p:cNvSpPr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4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5" name="Freeform 41106"/>
            <p:cNvSpPr>
              <a:spLocks/>
            </p:cNvSpPr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6" name="Freeform 41107"/>
            <p:cNvSpPr>
              <a:spLocks/>
            </p:cNvSpPr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7" name="Freeform 41108"/>
            <p:cNvSpPr>
              <a:spLocks/>
            </p:cNvSpPr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8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9" name="Freeform 41118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0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1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2" name="Freeform 41122"/>
            <p:cNvSpPr>
              <a:spLocks/>
            </p:cNvSpPr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23" name="Group 41149"/>
          <p:cNvGrpSpPr>
            <a:grpSpLocks/>
          </p:cNvGrpSpPr>
          <p:nvPr userDrawn="1"/>
        </p:nvGrpSpPr>
        <p:grpSpPr bwMode="auto">
          <a:xfrm>
            <a:off x="4751918" y="2979209"/>
            <a:ext cx="1606549" cy="99483"/>
            <a:chOff x="2247" y="1292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4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5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6" name="Group 41150"/>
          <p:cNvGrpSpPr>
            <a:grpSpLocks/>
          </p:cNvGrpSpPr>
          <p:nvPr userDrawn="1"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7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8" name="Freeform 41000"/>
            <p:cNvSpPr>
              <a:spLocks/>
            </p:cNvSpPr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9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0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1" name="Group 41156"/>
          <p:cNvGrpSpPr>
            <a:grpSpLocks/>
          </p:cNvGrpSpPr>
          <p:nvPr userDrawn="1"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132" name="Group 41145"/>
            <p:cNvGrpSpPr>
              <a:grpSpLocks/>
            </p:cNvGrpSpPr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136" name="Freeform 41131"/>
              <p:cNvSpPr>
                <a:spLocks/>
              </p:cNvSpPr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7" name="Freeform 41132"/>
              <p:cNvSpPr>
                <a:spLocks/>
              </p:cNvSpPr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33" name="Group 41146"/>
            <p:cNvGrpSpPr>
              <a:grpSpLocks/>
            </p:cNvGrpSpPr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134" name="Freeform 41133"/>
              <p:cNvSpPr>
                <a:spLocks/>
              </p:cNvSpPr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5" name="Freeform 41134"/>
              <p:cNvSpPr>
                <a:spLocks/>
              </p:cNvSpPr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8" name="Group 41144"/>
          <p:cNvGrpSpPr>
            <a:grpSpLocks/>
          </p:cNvGrpSpPr>
          <p:nvPr userDrawn="1"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139" name="Freeform 41137"/>
            <p:cNvSpPr>
              <a:spLocks/>
            </p:cNvSpPr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0" name="Freeform 41138"/>
            <p:cNvSpPr>
              <a:spLocks/>
            </p:cNvSpPr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41" name="Group 41157"/>
          <p:cNvGrpSpPr>
            <a:grpSpLocks/>
          </p:cNvGrpSpPr>
          <p:nvPr userDrawn="1"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142" name="Group 41141"/>
            <p:cNvGrpSpPr>
              <a:grpSpLocks/>
            </p:cNvGrpSpPr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144" name="Freeform 41135"/>
              <p:cNvSpPr>
                <a:spLocks/>
              </p:cNvSpPr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45" name="Freeform 41136"/>
              <p:cNvSpPr>
                <a:spLocks/>
              </p:cNvSpPr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143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pic>
        <p:nvPicPr>
          <p:cNvPr id="146" name="Picture 30859" descr="未标题-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7" name="Group 30928"/>
          <p:cNvGrpSpPr>
            <a:grpSpLocks/>
          </p:cNvGrpSpPr>
          <p:nvPr userDrawn="1"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148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9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0" name="Freeform 30899"/>
            <p:cNvSpPr>
              <a:spLocks/>
            </p:cNvSpPr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1" name="Freeform 30900"/>
            <p:cNvSpPr>
              <a:spLocks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2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3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4" name="Freeform 30911"/>
            <p:cNvSpPr>
              <a:spLocks/>
            </p:cNvSpPr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5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7" name="Group 30930"/>
          <p:cNvGrpSpPr>
            <a:grpSpLocks/>
          </p:cNvGrpSpPr>
          <p:nvPr userDrawn="1"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158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9" name="Freeform 30901"/>
            <p:cNvSpPr>
              <a:spLocks/>
            </p:cNvSpPr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0" name="Freeform 30902"/>
            <p:cNvSpPr>
              <a:spLocks/>
            </p:cNvSpPr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1" name="Freeform 30903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2" name="Freeform 30904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3" name="Freeform 30905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4" name="Freeform 30906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5" name="Freeform 30912"/>
            <p:cNvSpPr>
              <a:spLocks/>
            </p:cNvSpPr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6" name="Freeform 30913"/>
            <p:cNvSpPr>
              <a:spLocks/>
            </p:cNvSpPr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7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8" name="Freeform 30915"/>
            <p:cNvSpPr>
              <a:spLocks/>
            </p:cNvSpPr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9" name="Freeform 30916"/>
            <p:cNvSpPr>
              <a:spLocks/>
            </p:cNvSpPr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0" name="Freeform 30917"/>
            <p:cNvSpPr>
              <a:spLocks/>
            </p:cNvSpPr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1" name="Freeform 30918"/>
            <p:cNvSpPr>
              <a:spLocks/>
            </p:cNvSpPr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2" name="Freeform 30919"/>
            <p:cNvSpPr>
              <a:spLocks/>
            </p:cNvSpPr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3" name="Freeform 30920"/>
            <p:cNvSpPr>
              <a:spLocks/>
            </p:cNvSpPr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4" name="Freeform 30923"/>
            <p:cNvSpPr>
              <a:spLocks/>
            </p:cNvSpPr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5" name="Freeform 30924"/>
            <p:cNvSpPr>
              <a:spLocks/>
            </p:cNvSpPr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6" name="Freeform 30925"/>
            <p:cNvSpPr>
              <a:spLocks/>
            </p:cNvSpPr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7" name="Freeform 30926"/>
            <p:cNvSpPr>
              <a:spLocks/>
            </p:cNvSpPr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78" name="Rectangle 40985"/>
          <p:cNvSpPr>
            <a:spLocks noChangeArrowheads="1"/>
          </p:cNvSpPr>
          <p:nvPr userDrawn="1"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9" name="Group 40993"/>
          <p:cNvGrpSpPr>
            <a:grpSpLocks/>
          </p:cNvGrpSpPr>
          <p:nvPr userDrawn="1"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180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1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2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3" name="Freeform 40992"/>
            <p:cNvSpPr>
              <a:spLocks/>
            </p:cNvSpPr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89" name="文本占位符 188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506627"/>
            <a:ext cx="245921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/>
            </a:lvl1pPr>
          </a:lstStyle>
          <a:p>
            <a:pPr lvl="0"/>
            <a:r>
              <a:rPr lang="en-US" altLang="zh-CN" dirty="0"/>
              <a:t>YOUR LOGO</a:t>
            </a:r>
          </a:p>
        </p:txBody>
      </p:sp>
      <p:sp>
        <p:nvSpPr>
          <p:cNvPr id="190" name="文本占位符 188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2278593"/>
            <a:ext cx="5818718" cy="661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扁平商务</a:t>
            </a:r>
          </a:p>
        </p:txBody>
      </p:sp>
      <p:sp>
        <p:nvSpPr>
          <p:cNvPr id="191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1" y="2849636"/>
            <a:ext cx="5818718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3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数据动态模板</a:t>
            </a:r>
          </a:p>
        </p:txBody>
      </p:sp>
      <p:sp>
        <p:nvSpPr>
          <p:cNvPr id="192" name="文本占位符 18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3686897"/>
            <a:ext cx="581871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/>
            </a:lvl1pPr>
          </a:lstStyle>
          <a:p>
            <a:pPr lvl="0"/>
            <a:r>
              <a:rPr lang="zh-CN" altLang="en-US" dirty="0"/>
              <a:t>适用于年终汇报、工作总结等</a:t>
            </a:r>
          </a:p>
        </p:txBody>
      </p:sp>
    </p:spTree>
    <p:extLst>
      <p:ext uri="{BB962C8B-B14F-4D97-AF65-F5344CB8AC3E}">
        <p14:creationId xmlns:p14="http://schemas.microsoft.com/office/powerpoint/2010/main" val="347833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1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7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2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4" dur="50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88" dur="50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xmlns="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6"/>
          <p:cNvGrpSpPr>
            <a:grpSpLocks/>
          </p:cNvGrpSpPr>
          <p:nvPr userDrawn="1"/>
        </p:nvGrpSpPr>
        <p:grpSpPr bwMode="auto">
          <a:xfrm>
            <a:off x="334434" y="3717925"/>
            <a:ext cx="1602317" cy="95251"/>
            <a:chOff x="4759" y="1740"/>
            <a:chExt cx="757" cy="45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3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5" name="Group 203"/>
          <p:cNvGrpSpPr>
            <a:grpSpLocks/>
          </p:cNvGrpSpPr>
          <p:nvPr userDrawn="1"/>
        </p:nvGrpSpPr>
        <p:grpSpPr bwMode="auto">
          <a:xfrm>
            <a:off x="5293785" y="4196293"/>
            <a:ext cx="1602316" cy="99484"/>
            <a:chOff x="4477" y="2290"/>
            <a:chExt cx="757" cy="47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6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" name="Group 206"/>
          <p:cNvGrpSpPr>
            <a:grpSpLocks/>
          </p:cNvGrpSpPr>
          <p:nvPr userDrawn="1"/>
        </p:nvGrpSpPr>
        <p:grpSpPr bwMode="auto">
          <a:xfrm>
            <a:off x="3464985" y="3233209"/>
            <a:ext cx="1602316" cy="99483"/>
            <a:chOff x="3596" y="2055"/>
            <a:chExt cx="757" cy="47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9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1" name="Group 209"/>
          <p:cNvGrpSpPr>
            <a:grpSpLocks/>
          </p:cNvGrpSpPr>
          <p:nvPr userDrawn="1"/>
        </p:nvGrpSpPr>
        <p:grpSpPr bwMode="auto">
          <a:xfrm>
            <a:off x="8688918" y="3089276"/>
            <a:ext cx="1606549" cy="99483"/>
            <a:chOff x="4886" y="1938"/>
            <a:chExt cx="759" cy="47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12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4" name="Group 212"/>
          <p:cNvGrpSpPr>
            <a:grpSpLocks/>
          </p:cNvGrpSpPr>
          <p:nvPr userDrawn="1"/>
        </p:nvGrpSpPr>
        <p:grpSpPr bwMode="auto">
          <a:xfrm>
            <a:off x="6479118" y="2564344"/>
            <a:ext cx="1602316" cy="95249"/>
            <a:chOff x="4759" y="1740"/>
            <a:chExt cx="757" cy="45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15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7" name="Group 200"/>
          <p:cNvGrpSpPr>
            <a:grpSpLocks/>
          </p:cNvGrpSpPr>
          <p:nvPr userDrawn="1"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8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0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Freeform 160"/>
            <p:cNvSpPr>
              <a:spLocks/>
            </p:cNvSpPr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3" name="Group 199"/>
          <p:cNvGrpSpPr>
            <a:grpSpLocks/>
          </p:cNvGrpSpPr>
          <p:nvPr userDrawn="1"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134" name="Group 178"/>
            <p:cNvGrpSpPr>
              <a:grpSpLocks/>
            </p:cNvGrpSpPr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144" name="Freeform 10"/>
              <p:cNvSpPr>
                <a:spLocks/>
              </p:cNvSpPr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5" name="Freeform 12"/>
              <p:cNvSpPr>
                <a:spLocks/>
              </p:cNvSpPr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6" name="Freeform 127"/>
              <p:cNvSpPr>
                <a:spLocks/>
              </p:cNvSpPr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7" name="Freeform 128"/>
              <p:cNvSpPr>
                <a:spLocks/>
              </p:cNvSpPr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Freeform 129"/>
              <p:cNvSpPr>
                <a:spLocks/>
              </p:cNvSpPr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9" name="Freeform 130"/>
              <p:cNvSpPr>
                <a:spLocks/>
              </p:cNvSpPr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0" name="Freeform 131"/>
              <p:cNvSpPr>
                <a:spLocks/>
              </p:cNvSpPr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1" name="Freeform 132"/>
              <p:cNvSpPr>
                <a:spLocks/>
              </p:cNvSpPr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2" name="Freeform 133"/>
              <p:cNvSpPr>
                <a:spLocks/>
              </p:cNvSpPr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3" name="Freeform 134"/>
              <p:cNvSpPr>
                <a:spLocks/>
              </p:cNvSpPr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4" name="Freeform 135"/>
              <p:cNvSpPr>
                <a:spLocks/>
              </p:cNvSpPr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Freeform 136"/>
              <p:cNvSpPr>
                <a:spLocks/>
              </p:cNvSpPr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6" name="Freeform 137"/>
              <p:cNvSpPr>
                <a:spLocks/>
              </p:cNvSpPr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8" name="Freeform 152"/>
              <p:cNvSpPr>
                <a:spLocks/>
              </p:cNvSpPr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9" name="Freeform 155"/>
              <p:cNvSpPr>
                <a:spLocks/>
              </p:cNvSpPr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0" name="Freeform 170"/>
              <p:cNvSpPr>
                <a:spLocks/>
              </p:cNvSpPr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5" name="Group 198"/>
            <p:cNvGrpSpPr>
              <a:grpSpLocks/>
            </p:cNvGrpSpPr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136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Freeform 151"/>
              <p:cNvSpPr>
                <a:spLocks/>
              </p:cNvSpPr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8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9" name="Freeform 154"/>
              <p:cNvSpPr>
                <a:spLocks/>
              </p:cNvSpPr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0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1" name="Freeform 157"/>
              <p:cNvSpPr>
                <a:spLocks/>
              </p:cNvSpPr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2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3" name="Freeform 172"/>
              <p:cNvSpPr>
                <a:spLocks/>
              </p:cNvSpPr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1" name="Group 201"/>
          <p:cNvGrpSpPr>
            <a:grpSpLocks/>
          </p:cNvGrpSpPr>
          <p:nvPr userDrawn="1"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162" name="Freeform 173"/>
            <p:cNvSpPr>
              <a:spLocks/>
            </p:cNvSpPr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3" name="Freeform 175"/>
            <p:cNvSpPr>
              <a:spLocks/>
            </p:cNvSpPr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4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400" eaLnBrk="1" hangingPunct="1"/>
              <a:endParaRPr lang="zh-CN" altLang="en-US" sz="1600"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65" name="Freeform 177"/>
          <p:cNvSpPr>
            <a:spLocks/>
          </p:cNvSpPr>
          <p:nvPr userDrawn="1"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66" name="Group 179"/>
          <p:cNvGrpSpPr>
            <a:grpSpLocks/>
          </p:cNvGrpSpPr>
          <p:nvPr userDrawn="1"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167" name="Freeform 180"/>
            <p:cNvSpPr>
              <a:spLocks/>
            </p:cNvSpPr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8" name="Freeform 181"/>
            <p:cNvSpPr>
              <a:spLocks/>
            </p:cNvSpPr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9" name="Freeform 182"/>
            <p:cNvSpPr>
              <a:spLocks/>
            </p:cNvSpPr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0" name="Freeform 183"/>
            <p:cNvSpPr>
              <a:spLocks/>
            </p:cNvSpPr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1" name="Freeform 184"/>
            <p:cNvSpPr>
              <a:spLocks/>
            </p:cNvSpPr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2" name="Freeform 185"/>
            <p:cNvSpPr>
              <a:spLocks/>
            </p:cNvSpPr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3" name="Freeform 186"/>
            <p:cNvSpPr>
              <a:spLocks/>
            </p:cNvSpPr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4" name="Freeform 187"/>
            <p:cNvSpPr>
              <a:spLocks/>
            </p:cNvSpPr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5" name="Freeform 188"/>
            <p:cNvSpPr>
              <a:spLocks/>
            </p:cNvSpPr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6" name="Freeform 189"/>
            <p:cNvSpPr>
              <a:spLocks/>
            </p:cNvSpPr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7" name="Freeform 190"/>
            <p:cNvSpPr>
              <a:spLocks/>
            </p:cNvSpPr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8" name="Freeform 191"/>
            <p:cNvSpPr>
              <a:spLocks/>
            </p:cNvSpPr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9" name="Freeform 192"/>
            <p:cNvSpPr>
              <a:spLocks/>
            </p:cNvSpPr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0" name="Freeform 193"/>
            <p:cNvSpPr>
              <a:spLocks/>
            </p:cNvSpPr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1" name="Freeform 194"/>
            <p:cNvSpPr>
              <a:spLocks/>
            </p:cNvSpPr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2" name="Freeform 195"/>
            <p:cNvSpPr>
              <a:spLocks/>
            </p:cNvSpPr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3" name="Freeform 196"/>
            <p:cNvSpPr>
              <a:spLocks/>
            </p:cNvSpPr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5" name="Rectangle 329"/>
          <p:cNvSpPr>
            <a:spLocks noChangeArrowheads="1"/>
          </p:cNvSpPr>
          <p:nvPr userDrawn="1"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914400" eaLnBrk="1" hangingPunct="1"/>
            <a:endParaRPr lang="zh-CN" altLang="en-US" sz="1600">
              <a:latin typeface="Century Gothic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6" name="Rectangle 331"/>
          <p:cNvSpPr>
            <a:spLocks noChangeArrowheads="1"/>
          </p:cNvSpPr>
          <p:nvPr userDrawn="1"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914400" eaLnBrk="1" hangingPunct="1"/>
            <a:endParaRPr lang="zh-CN" altLang="en-US" sz="1600">
              <a:latin typeface="Century Gothic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8" name="Line 334"/>
          <p:cNvSpPr>
            <a:spLocks noChangeShapeType="1"/>
          </p:cNvSpPr>
          <p:nvPr userDrawn="1"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9" name="文本占位符 188"/>
          <p:cNvSpPr>
            <a:spLocks noGrp="1"/>
          </p:cNvSpPr>
          <p:nvPr>
            <p:ph type="body" sz="quarter" idx="11" hasCustomPrompt="1"/>
          </p:nvPr>
        </p:nvSpPr>
        <p:spPr>
          <a:xfrm>
            <a:off x="6604000" y="3211899"/>
            <a:ext cx="1282700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0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7886700" y="3440413"/>
            <a:ext cx="2855381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1000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49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8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3" name="Freeform 3"/>
            <p:cNvSpPr>
              <a:spLocks/>
            </p:cNvSpPr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227739" y="656909"/>
            <a:ext cx="403725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PART/01 </a:t>
            </a:r>
            <a:r>
              <a:rPr lang="zh-CN" altLang="en-US" dirty="0"/>
              <a:t>单击添加标题文本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61854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3" name="Freeform 3"/>
            <p:cNvSpPr>
              <a:spLocks/>
            </p:cNvSpPr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227739" y="656909"/>
            <a:ext cx="403725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PART/01 </a:t>
            </a:r>
            <a:r>
              <a:rPr lang="zh-CN" altLang="en-US" dirty="0"/>
              <a:t>单击添加标题文本</a:t>
            </a:r>
          </a:p>
        </p:txBody>
      </p:sp>
      <p:sp>
        <p:nvSpPr>
          <p:cNvPr id="7" name="圆角矩形 6"/>
          <p:cNvSpPr/>
          <p:nvPr userDrawn="1"/>
        </p:nvSpPr>
        <p:spPr>
          <a:xfrm>
            <a:off x="-86109" y="1"/>
            <a:ext cx="12364218" cy="6828062"/>
          </a:xfrm>
          <a:prstGeom prst="roundRect">
            <a:avLst>
              <a:gd name="adj" fmla="val 3161"/>
            </a:avLst>
          </a:prstGeom>
          <a:noFill/>
          <a:ln w="215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85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1154"/>
          <p:cNvGrpSpPr>
            <a:grpSpLocks/>
          </p:cNvGrpSpPr>
          <p:nvPr userDrawn="1"/>
        </p:nvGrpSpPr>
        <p:grpSpPr bwMode="auto">
          <a:xfrm>
            <a:off x="9472085" y="5091643"/>
            <a:ext cx="1602316" cy="99483"/>
            <a:chOff x="4477" y="2290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41153"/>
          <p:cNvGrpSpPr>
            <a:grpSpLocks/>
          </p:cNvGrpSpPr>
          <p:nvPr userDrawn="1"/>
        </p:nvGrpSpPr>
        <p:grpSpPr bwMode="auto">
          <a:xfrm>
            <a:off x="7607300" y="4594226"/>
            <a:ext cx="1602317" cy="99484"/>
            <a:chOff x="3596" y="2055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Group 41152"/>
          <p:cNvGrpSpPr>
            <a:grpSpLocks/>
          </p:cNvGrpSpPr>
          <p:nvPr userDrawn="1"/>
        </p:nvGrpSpPr>
        <p:grpSpPr bwMode="auto">
          <a:xfrm>
            <a:off x="10337801" y="4346576"/>
            <a:ext cx="1606551" cy="99483"/>
            <a:chOff x="4886" y="1938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Group 41151"/>
          <p:cNvGrpSpPr>
            <a:grpSpLocks/>
          </p:cNvGrpSpPr>
          <p:nvPr userDrawn="1"/>
        </p:nvGrpSpPr>
        <p:grpSpPr bwMode="auto">
          <a:xfrm>
            <a:off x="10068985" y="3927477"/>
            <a:ext cx="1602316" cy="95249"/>
            <a:chOff x="4759" y="1740"/>
            <a:chExt cx="757" cy="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Oval 41109"/>
          <p:cNvSpPr>
            <a:spLocks noChangeArrowheads="1"/>
          </p:cNvSpPr>
          <p:nvPr userDrawn="1"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" name="Group 41155"/>
          <p:cNvGrpSpPr>
            <a:grpSpLocks/>
          </p:cNvGrpSpPr>
          <p:nvPr userDrawn="1"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17" name="Freeform 41110"/>
            <p:cNvSpPr>
              <a:spLocks/>
            </p:cNvSpPr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Freeform 41111"/>
            <p:cNvSpPr>
              <a:spLocks/>
            </p:cNvSpPr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" name="Freeform 41112"/>
            <p:cNvSpPr>
              <a:spLocks/>
            </p:cNvSpPr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" name="Freeform 41113"/>
            <p:cNvSpPr>
              <a:spLocks/>
            </p:cNvSpPr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1" name="Freeform 41114"/>
            <p:cNvSpPr>
              <a:spLocks/>
            </p:cNvSpPr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2" name="Freeform 41115"/>
            <p:cNvSpPr>
              <a:spLocks/>
            </p:cNvSpPr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3" name="Freeform 41116"/>
            <p:cNvSpPr>
              <a:spLocks/>
            </p:cNvSpPr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4" name="Group 41148"/>
          <p:cNvGrpSpPr>
            <a:grpSpLocks/>
          </p:cNvGrpSpPr>
          <p:nvPr userDrawn="1"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 41120"/>
            <p:cNvSpPr>
              <a:spLocks/>
            </p:cNvSpPr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8" name="Group 41147"/>
          <p:cNvGrpSpPr>
            <a:grpSpLocks/>
          </p:cNvGrpSpPr>
          <p:nvPr userDrawn="1"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29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Freeform 41023"/>
            <p:cNvSpPr>
              <a:spLocks/>
            </p:cNvSpPr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2" name="Freeform 41024"/>
            <p:cNvSpPr>
              <a:spLocks/>
            </p:cNvSpPr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3" name="Freeform 41025"/>
            <p:cNvSpPr>
              <a:spLocks/>
            </p:cNvSpPr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4" name="Freeform 41026"/>
            <p:cNvSpPr>
              <a:spLocks/>
            </p:cNvSpPr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5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Freeform 41028"/>
            <p:cNvSpPr>
              <a:spLocks/>
            </p:cNvSpPr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7" name="Freeform 41029"/>
            <p:cNvSpPr>
              <a:spLocks/>
            </p:cNvSpPr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41030"/>
            <p:cNvSpPr>
              <a:spLocks/>
            </p:cNvSpPr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9" name="Freeform 41031"/>
            <p:cNvSpPr>
              <a:spLocks/>
            </p:cNvSpPr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0" name="Freeform 41032"/>
            <p:cNvSpPr>
              <a:spLocks/>
            </p:cNvSpPr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1" name="Freeform 41033"/>
            <p:cNvSpPr>
              <a:spLocks/>
            </p:cNvSpPr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2" name="Freeform 41034"/>
            <p:cNvSpPr>
              <a:spLocks/>
            </p:cNvSpPr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3" name="Freeform 41035"/>
            <p:cNvSpPr>
              <a:spLocks/>
            </p:cNvSpPr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4" name="Freeform 41036"/>
            <p:cNvSpPr>
              <a:spLocks/>
            </p:cNvSpPr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5" name="Freeform 41037"/>
            <p:cNvSpPr>
              <a:spLocks/>
            </p:cNvSpPr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6" name="Freeform 41038"/>
            <p:cNvSpPr>
              <a:spLocks/>
            </p:cNvSpPr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7" name="Freeform 41039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8" name="Freeform 41040"/>
            <p:cNvSpPr>
              <a:spLocks/>
            </p:cNvSpPr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9" name="Freeform 41041"/>
            <p:cNvSpPr>
              <a:spLocks/>
            </p:cNvSpPr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0" name="Freeform 41042"/>
            <p:cNvSpPr>
              <a:spLocks/>
            </p:cNvSpPr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1" name="Freeform 41043"/>
            <p:cNvSpPr>
              <a:spLocks/>
            </p:cNvSpPr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3" name="Freeform 41045"/>
            <p:cNvSpPr>
              <a:spLocks/>
            </p:cNvSpPr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4" name="Freeform 41046"/>
            <p:cNvSpPr>
              <a:spLocks/>
            </p:cNvSpPr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5" name="Freeform 41047"/>
            <p:cNvSpPr>
              <a:spLocks/>
            </p:cNvSpPr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6" name="Freeform 41048"/>
            <p:cNvSpPr>
              <a:spLocks/>
            </p:cNvSpPr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7" name="Freeform 41049"/>
            <p:cNvSpPr>
              <a:spLocks/>
            </p:cNvSpPr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8" name="Freeform 41050"/>
            <p:cNvSpPr>
              <a:spLocks/>
            </p:cNvSpPr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9" name="Freeform 41051"/>
            <p:cNvSpPr>
              <a:spLocks/>
            </p:cNvSpPr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0" name="Freeform 41052"/>
            <p:cNvSpPr>
              <a:spLocks/>
            </p:cNvSpPr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Freeform 41053"/>
            <p:cNvSpPr>
              <a:spLocks/>
            </p:cNvSpPr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2" name="Freeform 41054"/>
            <p:cNvSpPr>
              <a:spLocks/>
            </p:cNvSpPr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3" name="Freeform 41055"/>
            <p:cNvSpPr>
              <a:spLocks/>
            </p:cNvSpPr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4" name="Freeform 41056"/>
            <p:cNvSpPr>
              <a:spLocks/>
            </p:cNvSpPr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5" name="Freeform 41057"/>
            <p:cNvSpPr>
              <a:spLocks/>
            </p:cNvSpPr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Freeform 41058"/>
            <p:cNvSpPr>
              <a:spLocks/>
            </p:cNvSpPr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7" name="Freeform 41059"/>
            <p:cNvSpPr>
              <a:spLocks/>
            </p:cNvSpPr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8" name="Freeform 41060"/>
            <p:cNvSpPr>
              <a:spLocks/>
            </p:cNvSpPr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9" name="Freeform 41061"/>
            <p:cNvSpPr>
              <a:spLocks/>
            </p:cNvSpPr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0" name="Freeform 41062"/>
            <p:cNvSpPr>
              <a:spLocks/>
            </p:cNvSpPr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1" name="Freeform 41063"/>
            <p:cNvSpPr>
              <a:spLocks/>
            </p:cNvSpPr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Freeform 41064"/>
            <p:cNvSpPr>
              <a:spLocks/>
            </p:cNvSpPr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3" name="Freeform 41065"/>
            <p:cNvSpPr>
              <a:spLocks/>
            </p:cNvSpPr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4" name="Freeform 41066"/>
            <p:cNvSpPr>
              <a:spLocks/>
            </p:cNvSpPr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5" name="Freeform 41067"/>
            <p:cNvSpPr>
              <a:spLocks/>
            </p:cNvSpPr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6" name="Freeform 41068"/>
            <p:cNvSpPr>
              <a:spLocks/>
            </p:cNvSpPr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7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8" name="Freeform 41070"/>
            <p:cNvSpPr>
              <a:spLocks/>
            </p:cNvSpPr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9" name="Freeform 41071"/>
            <p:cNvSpPr>
              <a:spLocks/>
            </p:cNvSpPr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0" name="Freeform 41072"/>
            <p:cNvSpPr>
              <a:spLocks/>
            </p:cNvSpPr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1" name="Freeform 41073"/>
            <p:cNvSpPr>
              <a:spLocks/>
            </p:cNvSpPr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Freeform 41074"/>
            <p:cNvSpPr>
              <a:spLocks/>
            </p:cNvSpPr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3" name="Freeform 41075"/>
            <p:cNvSpPr>
              <a:spLocks/>
            </p:cNvSpPr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4" name="Freeform 41076"/>
            <p:cNvSpPr>
              <a:spLocks/>
            </p:cNvSpPr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5" name="Freeform 41077"/>
            <p:cNvSpPr>
              <a:spLocks/>
            </p:cNvSpPr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6" name="Freeform 41078"/>
            <p:cNvSpPr>
              <a:spLocks/>
            </p:cNvSpPr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7" name="Freeform 41079"/>
            <p:cNvSpPr>
              <a:spLocks/>
            </p:cNvSpPr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8" name="Freeform 41080"/>
            <p:cNvSpPr>
              <a:spLocks/>
            </p:cNvSpPr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0" name="Freeform 41082"/>
            <p:cNvSpPr>
              <a:spLocks/>
            </p:cNvSpPr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1" name="Freeform 41083"/>
            <p:cNvSpPr>
              <a:spLocks/>
            </p:cNvSpPr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2" name="Freeform 41084"/>
            <p:cNvSpPr>
              <a:spLocks/>
            </p:cNvSpPr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3" name="Freeform 41085"/>
            <p:cNvSpPr>
              <a:spLocks/>
            </p:cNvSpPr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4" name="Freeform 41086"/>
            <p:cNvSpPr>
              <a:spLocks/>
            </p:cNvSpPr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5" name="Freeform 41087"/>
            <p:cNvSpPr>
              <a:spLocks/>
            </p:cNvSpPr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6" name="Freeform 41088"/>
            <p:cNvSpPr>
              <a:spLocks/>
            </p:cNvSpPr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7" name="Freeform 41089"/>
            <p:cNvSpPr>
              <a:spLocks/>
            </p:cNvSpPr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8" name="Freeform 41090"/>
            <p:cNvSpPr>
              <a:spLocks/>
            </p:cNvSpPr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9" name="Freeform 41091"/>
            <p:cNvSpPr>
              <a:spLocks/>
            </p:cNvSpPr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0" name="Freeform 41092"/>
            <p:cNvSpPr>
              <a:spLocks/>
            </p:cNvSpPr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1" name="Freeform 41093"/>
            <p:cNvSpPr>
              <a:spLocks/>
            </p:cNvSpPr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2" name="Freeform 41094"/>
            <p:cNvSpPr>
              <a:spLocks/>
            </p:cNvSpPr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3" name="Freeform 41095"/>
            <p:cNvSpPr>
              <a:spLocks/>
            </p:cNvSpPr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" name="Freeform 41096"/>
            <p:cNvSpPr>
              <a:spLocks/>
            </p:cNvSpPr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5" name="Freeform 41097"/>
            <p:cNvSpPr>
              <a:spLocks/>
            </p:cNvSpPr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6" name="Freeform 41098"/>
            <p:cNvSpPr>
              <a:spLocks/>
            </p:cNvSpPr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7" name="Freeform 41099"/>
            <p:cNvSpPr>
              <a:spLocks/>
            </p:cNvSpPr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8" name="Freeform 41100"/>
            <p:cNvSpPr>
              <a:spLocks/>
            </p:cNvSpPr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9" name="Freeform 41101"/>
            <p:cNvSpPr>
              <a:spLocks/>
            </p:cNvSpPr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0" name="Freeform 41102"/>
            <p:cNvSpPr>
              <a:spLocks/>
            </p:cNvSpPr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1" name="Freeform 41103"/>
            <p:cNvSpPr>
              <a:spLocks/>
            </p:cNvSpPr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2" name="Freeform 41104"/>
            <p:cNvSpPr>
              <a:spLocks/>
            </p:cNvSpPr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3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4" name="Freeform 41106"/>
            <p:cNvSpPr>
              <a:spLocks/>
            </p:cNvSpPr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5" name="Freeform 41107"/>
            <p:cNvSpPr>
              <a:spLocks/>
            </p:cNvSpPr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6" name="Freeform 41108"/>
            <p:cNvSpPr>
              <a:spLocks/>
            </p:cNvSpPr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7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8" name="Freeform 41118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9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0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1" name="Freeform 41122"/>
            <p:cNvSpPr>
              <a:spLocks/>
            </p:cNvSpPr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22" name="Group 41149"/>
          <p:cNvGrpSpPr>
            <a:grpSpLocks/>
          </p:cNvGrpSpPr>
          <p:nvPr userDrawn="1"/>
        </p:nvGrpSpPr>
        <p:grpSpPr bwMode="auto">
          <a:xfrm>
            <a:off x="4751918" y="2979209"/>
            <a:ext cx="1606549" cy="99483"/>
            <a:chOff x="2247" y="1292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3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4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5" name="Group 41150"/>
          <p:cNvGrpSpPr>
            <a:grpSpLocks/>
          </p:cNvGrpSpPr>
          <p:nvPr userDrawn="1"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6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7" name="Freeform 41000"/>
            <p:cNvSpPr>
              <a:spLocks/>
            </p:cNvSpPr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8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9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0" name="Group 41156"/>
          <p:cNvGrpSpPr>
            <a:grpSpLocks/>
          </p:cNvGrpSpPr>
          <p:nvPr userDrawn="1"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131" name="Group 41145"/>
            <p:cNvGrpSpPr>
              <a:grpSpLocks/>
            </p:cNvGrpSpPr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135" name="Freeform 41131"/>
              <p:cNvSpPr>
                <a:spLocks/>
              </p:cNvSpPr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6" name="Freeform 41132"/>
              <p:cNvSpPr>
                <a:spLocks/>
              </p:cNvSpPr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32" name="Group 41146"/>
            <p:cNvGrpSpPr>
              <a:grpSpLocks/>
            </p:cNvGrpSpPr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133" name="Freeform 41133"/>
              <p:cNvSpPr>
                <a:spLocks/>
              </p:cNvSpPr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4" name="Freeform 41134"/>
              <p:cNvSpPr>
                <a:spLocks/>
              </p:cNvSpPr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7" name="Group 41144"/>
          <p:cNvGrpSpPr>
            <a:grpSpLocks/>
          </p:cNvGrpSpPr>
          <p:nvPr userDrawn="1"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138" name="Freeform 41137"/>
            <p:cNvSpPr>
              <a:spLocks/>
            </p:cNvSpPr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39" name="Freeform 41138"/>
            <p:cNvSpPr>
              <a:spLocks/>
            </p:cNvSpPr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40" name="Group 41157"/>
          <p:cNvGrpSpPr>
            <a:grpSpLocks/>
          </p:cNvGrpSpPr>
          <p:nvPr userDrawn="1"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141" name="Group 41141"/>
            <p:cNvGrpSpPr>
              <a:grpSpLocks/>
            </p:cNvGrpSpPr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143" name="Freeform 41135"/>
              <p:cNvSpPr>
                <a:spLocks/>
              </p:cNvSpPr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44" name="Freeform 41136"/>
              <p:cNvSpPr>
                <a:spLocks/>
              </p:cNvSpPr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142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pic>
        <p:nvPicPr>
          <p:cNvPr id="145" name="Picture 30859" descr="未标题-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" name="Group 30928"/>
          <p:cNvGrpSpPr>
            <a:grpSpLocks/>
          </p:cNvGrpSpPr>
          <p:nvPr userDrawn="1"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147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8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9" name="Freeform 30899"/>
            <p:cNvSpPr>
              <a:spLocks/>
            </p:cNvSpPr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Freeform 30900"/>
            <p:cNvSpPr>
              <a:spLocks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1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2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3" name="Freeform 30911"/>
            <p:cNvSpPr>
              <a:spLocks/>
            </p:cNvSpPr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4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5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6" name="Group 30930"/>
          <p:cNvGrpSpPr>
            <a:grpSpLocks/>
          </p:cNvGrpSpPr>
          <p:nvPr userDrawn="1"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157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8" name="Freeform 30901"/>
            <p:cNvSpPr>
              <a:spLocks/>
            </p:cNvSpPr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9" name="Freeform 30902"/>
            <p:cNvSpPr>
              <a:spLocks/>
            </p:cNvSpPr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0" name="Freeform 30903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1" name="Freeform 30904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2" name="Freeform 30905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3" name="Freeform 30906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4" name="Freeform 30912"/>
            <p:cNvSpPr>
              <a:spLocks/>
            </p:cNvSpPr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5" name="Freeform 30913"/>
            <p:cNvSpPr>
              <a:spLocks/>
            </p:cNvSpPr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6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7" name="Freeform 30915"/>
            <p:cNvSpPr>
              <a:spLocks/>
            </p:cNvSpPr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8" name="Freeform 30916"/>
            <p:cNvSpPr>
              <a:spLocks/>
            </p:cNvSpPr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9" name="Freeform 30917"/>
            <p:cNvSpPr>
              <a:spLocks/>
            </p:cNvSpPr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0" name="Freeform 30918"/>
            <p:cNvSpPr>
              <a:spLocks/>
            </p:cNvSpPr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1" name="Freeform 30919"/>
            <p:cNvSpPr>
              <a:spLocks/>
            </p:cNvSpPr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2" name="Freeform 30920"/>
            <p:cNvSpPr>
              <a:spLocks/>
            </p:cNvSpPr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3" name="Freeform 30923"/>
            <p:cNvSpPr>
              <a:spLocks/>
            </p:cNvSpPr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4" name="Freeform 30924"/>
            <p:cNvSpPr>
              <a:spLocks/>
            </p:cNvSpPr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5" name="Freeform 30925"/>
            <p:cNvSpPr>
              <a:spLocks/>
            </p:cNvSpPr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6" name="Freeform 30926"/>
            <p:cNvSpPr>
              <a:spLocks/>
            </p:cNvSpPr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77" name="Rectangle 40985"/>
          <p:cNvSpPr>
            <a:spLocks noChangeArrowheads="1"/>
          </p:cNvSpPr>
          <p:nvPr userDrawn="1"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8" name="Group 40993"/>
          <p:cNvGrpSpPr>
            <a:grpSpLocks/>
          </p:cNvGrpSpPr>
          <p:nvPr userDrawn="1"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179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0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1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2" name="Freeform 40992"/>
            <p:cNvSpPr>
              <a:spLocks/>
            </p:cNvSpPr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83" name="文本占位符 188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506627"/>
            <a:ext cx="245921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/>
            </a:lvl1pPr>
          </a:lstStyle>
          <a:p>
            <a:pPr lvl="0"/>
            <a:r>
              <a:rPr lang="en-US" altLang="zh-CN" dirty="0"/>
              <a:t>YOUR LOGO</a:t>
            </a:r>
          </a:p>
        </p:txBody>
      </p:sp>
      <p:sp>
        <p:nvSpPr>
          <p:cNvPr id="184" name="文本占位符 188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2278593"/>
            <a:ext cx="5818718" cy="661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扁平商务</a:t>
            </a:r>
          </a:p>
        </p:txBody>
      </p:sp>
      <p:sp>
        <p:nvSpPr>
          <p:cNvPr id="185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1" y="2849636"/>
            <a:ext cx="5818718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3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数据动态模板</a:t>
            </a:r>
          </a:p>
        </p:txBody>
      </p:sp>
      <p:sp>
        <p:nvSpPr>
          <p:cNvPr id="186" name="文本占位符 18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3686897"/>
            <a:ext cx="581871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适用于年终汇报、工作总结等</a:t>
            </a:r>
          </a:p>
        </p:txBody>
      </p:sp>
    </p:spTree>
    <p:extLst>
      <p:ext uri="{BB962C8B-B14F-4D97-AF65-F5344CB8AC3E}">
        <p14:creationId xmlns:p14="http://schemas.microsoft.com/office/powerpoint/2010/main" val="24437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1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7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2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4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88" dur="500" spd="-10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7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968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37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xmlns="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xmlns="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5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85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4" r:id="rId4"/>
    <p:sldLayoutId id="2147483692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kaggle.com/bk0000/non-blending-lightgbm-model-lb-0-977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kaggle.com/aharless/swetha-s-xgboost-revis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9" name="Line 41161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31801" y="506627"/>
            <a:ext cx="2265680" cy="415498"/>
          </a:xfrm>
        </p:spPr>
        <p:txBody>
          <a:bodyPr/>
          <a:lstStyle/>
          <a:p>
            <a:r>
              <a:rPr lang="en-US" altLang="zh-CN" dirty="0"/>
              <a:t>YOUR LOGO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1800" y="1239718"/>
            <a:ext cx="6709663" cy="2539157"/>
          </a:xfrm>
        </p:spPr>
        <p:txBody>
          <a:bodyPr/>
          <a:lstStyle/>
          <a:p>
            <a:pPr fontAlgn="base"/>
            <a:r>
              <a:rPr lang="en-US" dirty="0"/>
              <a:t>TalkingData Ad Tracking Fraud Detection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31801" y="3792036"/>
            <a:ext cx="5818718" cy="1692771"/>
          </a:xfrm>
        </p:spPr>
        <p:txBody>
          <a:bodyPr/>
          <a:lstStyle/>
          <a:p>
            <a:pPr algn="r"/>
            <a:r>
              <a:rPr lang="en-US" altLang="zh-CN" dirty="0"/>
              <a:t>Team Members:</a:t>
            </a:r>
          </a:p>
          <a:p>
            <a:pPr algn="r"/>
            <a:r>
              <a:rPr lang="en-US" altLang="zh-CN" dirty="0" err="1"/>
              <a:t>Zihan</a:t>
            </a:r>
            <a:r>
              <a:rPr lang="en-US" altLang="zh-CN" dirty="0"/>
              <a:t> Zhang</a:t>
            </a:r>
          </a:p>
          <a:p>
            <a:pPr algn="r"/>
            <a:r>
              <a:rPr lang="en-US" altLang="zh-CN" dirty="0" err="1"/>
              <a:t>Yipeng</a:t>
            </a:r>
            <a:r>
              <a:rPr lang="en-US" altLang="zh-CN" dirty="0"/>
              <a:t> Hong</a:t>
            </a:r>
          </a:p>
          <a:p>
            <a:pPr algn="r"/>
            <a:r>
              <a:rPr lang="en-US" altLang="zh-CN" dirty="0"/>
              <a:t>Yidi Xu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E2A9EF-BA92-4E9F-8AAB-60886018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448416"/>
            <a:ext cx="2459214" cy="5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43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0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11" name="Group 119"/>
          <p:cNvGrpSpPr>
            <a:grpSpLocks/>
          </p:cNvGrpSpPr>
          <p:nvPr/>
        </p:nvGrpSpPr>
        <p:grpSpPr bwMode="auto">
          <a:xfrm>
            <a:off x="6288617" y="1412877"/>
            <a:ext cx="1862667" cy="4878916"/>
            <a:chOff x="3103" y="752"/>
            <a:chExt cx="789" cy="2066"/>
          </a:xfrm>
        </p:grpSpPr>
        <p:sp>
          <p:nvSpPr>
            <p:cNvPr id="12318" name="Freeform 83"/>
            <p:cNvSpPr>
              <a:spLocks/>
            </p:cNvSpPr>
            <p:nvPr/>
          </p:nvSpPr>
          <p:spPr bwMode="auto">
            <a:xfrm>
              <a:off x="3103" y="1177"/>
              <a:ext cx="789" cy="1641"/>
            </a:xfrm>
            <a:custGeom>
              <a:avLst/>
              <a:gdLst>
                <a:gd name="T0" fmla="*/ 607 w 467"/>
                <a:gd name="T1" fmla="*/ 0 h 972"/>
                <a:gd name="T2" fmla="*/ 182 w 467"/>
                <a:gd name="T3" fmla="*/ 0 h 972"/>
                <a:gd name="T4" fmla="*/ 0 w 467"/>
                <a:gd name="T5" fmla="*/ 182 h 972"/>
                <a:gd name="T6" fmla="*/ 0 w 467"/>
                <a:gd name="T7" fmla="*/ 729 h 972"/>
                <a:gd name="T8" fmla="*/ 61 w 467"/>
                <a:gd name="T9" fmla="*/ 790 h 972"/>
                <a:gd name="T10" fmla="*/ 122 w 467"/>
                <a:gd name="T11" fmla="*/ 729 h 972"/>
                <a:gd name="T12" fmla="*/ 122 w 467"/>
                <a:gd name="T13" fmla="*/ 304 h 972"/>
                <a:gd name="T14" fmla="*/ 182 w 467"/>
                <a:gd name="T15" fmla="*/ 304 h 972"/>
                <a:gd name="T16" fmla="*/ 182 w 467"/>
                <a:gd name="T17" fmla="*/ 817 h 972"/>
                <a:gd name="T18" fmla="*/ 182 w 467"/>
                <a:gd name="T19" fmla="*/ 912 h 972"/>
                <a:gd name="T20" fmla="*/ 182 w 467"/>
                <a:gd name="T21" fmla="*/ 1553 h 972"/>
                <a:gd name="T22" fmla="*/ 269 w 467"/>
                <a:gd name="T23" fmla="*/ 1641 h 972"/>
                <a:gd name="T24" fmla="*/ 275 w 467"/>
                <a:gd name="T25" fmla="*/ 1641 h 972"/>
                <a:gd name="T26" fmla="*/ 363 w 467"/>
                <a:gd name="T27" fmla="*/ 1553 h 972"/>
                <a:gd name="T28" fmla="*/ 363 w 467"/>
                <a:gd name="T29" fmla="*/ 912 h 972"/>
                <a:gd name="T30" fmla="*/ 424 w 467"/>
                <a:gd name="T31" fmla="*/ 912 h 972"/>
                <a:gd name="T32" fmla="*/ 424 w 467"/>
                <a:gd name="T33" fmla="*/ 1553 h 972"/>
                <a:gd name="T34" fmla="*/ 512 w 467"/>
                <a:gd name="T35" fmla="*/ 1641 h 972"/>
                <a:gd name="T36" fmla="*/ 519 w 467"/>
                <a:gd name="T37" fmla="*/ 1641 h 972"/>
                <a:gd name="T38" fmla="*/ 607 w 467"/>
                <a:gd name="T39" fmla="*/ 1553 h 972"/>
                <a:gd name="T40" fmla="*/ 607 w 467"/>
                <a:gd name="T41" fmla="*/ 912 h 972"/>
                <a:gd name="T42" fmla="*/ 607 w 467"/>
                <a:gd name="T43" fmla="*/ 817 h 972"/>
                <a:gd name="T44" fmla="*/ 607 w 467"/>
                <a:gd name="T45" fmla="*/ 304 h 972"/>
                <a:gd name="T46" fmla="*/ 667 w 467"/>
                <a:gd name="T47" fmla="*/ 304 h 972"/>
                <a:gd name="T48" fmla="*/ 667 w 467"/>
                <a:gd name="T49" fmla="*/ 729 h 972"/>
                <a:gd name="T50" fmla="*/ 728 w 467"/>
                <a:gd name="T51" fmla="*/ 790 h 972"/>
                <a:gd name="T52" fmla="*/ 789 w 467"/>
                <a:gd name="T53" fmla="*/ 729 h 972"/>
                <a:gd name="T54" fmla="*/ 789 w 467"/>
                <a:gd name="T55" fmla="*/ 182 h 972"/>
                <a:gd name="T56" fmla="*/ 607 w 467"/>
                <a:gd name="T57" fmla="*/ 0 h 9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67" h="972">
                  <a:moveTo>
                    <a:pt x="359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44"/>
                    <a:pt x="108" y="144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04"/>
                    <a:pt x="251" y="504"/>
                    <a:pt x="251" y="540"/>
                  </a:cubicBezTo>
                  <a:cubicBezTo>
                    <a:pt x="251" y="576"/>
                    <a:pt x="251" y="920"/>
                    <a:pt x="251" y="920"/>
                  </a:cubicBezTo>
                  <a:cubicBezTo>
                    <a:pt x="251" y="949"/>
                    <a:pt x="275" y="972"/>
                    <a:pt x="303" y="972"/>
                  </a:cubicBezTo>
                  <a:cubicBezTo>
                    <a:pt x="307" y="972"/>
                    <a:pt x="307" y="972"/>
                    <a:pt x="307" y="972"/>
                  </a:cubicBezTo>
                  <a:cubicBezTo>
                    <a:pt x="336" y="972"/>
                    <a:pt x="359" y="949"/>
                    <a:pt x="359" y="920"/>
                  </a:cubicBezTo>
                  <a:cubicBezTo>
                    <a:pt x="359" y="540"/>
                    <a:pt x="359" y="540"/>
                    <a:pt x="359" y="540"/>
                  </a:cubicBezTo>
                  <a:cubicBezTo>
                    <a:pt x="359" y="484"/>
                    <a:pt x="359" y="484"/>
                    <a:pt x="359" y="484"/>
                  </a:cubicBezTo>
                  <a:cubicBezTo>
                    <a:pt x="359" y="390"/>
                    <a:pt x="359" y="207"/>
                    <a:pt x="359" y="180"/>
                  </a:cubicBezTo>
                  <a:cubicBezTo>
                    <a:pt x="359" y="144"/>
                    <a:pt x="395" y="144"/>
                    <a:pt x="395" y="180"/>
                  </a:cubicBezTo>
                  <a:cubicBezTo>
                    <a:pt x="395" y="216"/>
                    <a:pt x="395" y="432"/>
                    <a:pt x="395" y="432"/>
                  </a:cubicBezTo>
                  <a:cubicBezTo>
                    <a:pt x="395" y="452"/>
                    <a:pt x="412" y="468"/>
                    <a:pt x="431" y="468"/>
                  </a:cubicBezTo>
                  <a:cubicBezTo>
                    <a:pt x="451" y="468"/>
                    <a:pt x="467" y="452"/>
                    <a:pt x="467" y="432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36"/>
                    <a:pt x="431" y="0"/>
                    <a:pt x="359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19" name="Oval 84"/>
            <p:cNvSpPr>
              <a:spLocks noChangeArrowheads="1"/>
            </p:cNvSpPr>
            <p:nvPr/>
          </p:nvSpPr>
          <p:spPr bwMode="auto">
            <a:xfrm>
              <a:off x="3345" y="752"/>
              <a:ext cx="304" cy="3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20" name="Freeform 105"/>
            <p:cNvSpPr>
              <a:spLocks noEditPoints="1"/>
            </p:cNvSpPr>
            <p:nvPr/>
          </p:nvSpPr>
          <p:spPr bwMode="auto">
            <a:xfrm>
              <a:off x="3466" y="2045"/>
              <a:ext cx="27" cy="43"/>
            </a:xfrm>
            <a:custGeom>
              <a:avLst/>
              <a:gdLst>
                <a:gd name="T0" fmla="*/ 0 w 16"/>
                <a:gd name="T1" fmla="*/ 43 h 26"/>
                <a:gd name="T2" fmla="*/ 0 w 16"/>
                <a:gd name="T3" fmla="*/ 43 h 26"/>
                <a:gd name="T4" fmla="*/ 0 w 16"/>
                <a:gd name="T5" fmla="*/ 43 h 26"/>
                <a:gd name="T6" fmla="*/ 0 w 16"/>
                <a:gd name="T7" fmla="*/ 43 h 26"/>
                <a:gd name="T8" fmla="*/ 0 w 16"/>
                <a:gd name="T9" fmla="*/ 43 h 26"/>
                <a:gd name="T10" fmla="*/ 0 w 16"/>
                <a:gd name="T11" fmla="*/ 43 h 26"/>
                <a:gd name="T12" fmla="*/ 0 w 16"/>
                <a:gd name="T13" fmla="*/ 43 h 26"/>
                <a:gd name="T14" fmla="*/ 0 w 16"/>
                <a:gd name="T15" fmla="*/ 43 h 26"/>
                <a:gd name="T16" fmla="*/ 0 w 16"/>
                <a:gd name="T17" fmla="*/ 43 h 26"/>
                <a:gd name="T18" fmla="*/ 2 w 16"/>
                <a:gd name="T19" fmla="*/ 43 h 26"/>
                <a:gd name="T20" fmla="*/ 0 w 16"/>
                <a:gd name="T21" fmla="*/ 43 h 26"/>
                <a:gd name="T22" fmla="*/ 2 w 16"/>
                <a:gd name="T23" fmla="*/ 43 h 26"/>
                <a:gd name="T24" fmla="*/ 2 w 16"/>
                <a:gd name="T25" fmla="*/ 43 h 26"/>
                <a:gd name="T26" fmla="*/ 2 w 16"/>
                <a:gd name="T27" fmla="*/ 43 h 26"/>
                <a:gd name="T28" fmla="*/ 2 w 16"/>
                <a:gd name="T29" fmla="*/ 43 h 26"/>
                <a:gd name="T30" fmla="*/ 2 w 16"/>
                <a:gd name="T31" fmla="*/ 43 h 26"/>
                <a:gd name="T32" fmla="*/ 2 w 16"/>
                <a:gd name="T33" fmla="*/ 43 h 26"/>
                <a:gd name="T34" fmla="*/ 2 w 16"/>
                <a:gd name="T35" fmla="*/ 43 h 26"/>
                <a:gd name="T36" fmla="*/ 2 w 16"/>
                <a:gd name="T37" fmla="*/ 43 h 26"/>
                <a:gd name="T38" fmla="*/ 2 w 16"/>
                <a:gd name="T39" fmla="*/ 43 h 26"/>
                <a:gd name="T40" fmla="*/ 2 w 16"/>
                <a:gd name="T41" fmla="*/ 43 h 26"/>
                <a:gd name="T42" fmla="*/ 2 w 16"/>
                <a:gd name="T43" fmla="*/ 41 h 26"/>
                <a:gd name="T44" fmla="*/ 2 w 16"/>
                <a:gd name="T45" fmla="*/ 43 h 26"/>
                <a:gd name="T46" fmla="*/ 2 w 16"/>
                <a:gd name="T47" fmla="*/ 41 h 26"/>
                <a:gd name="T48" fmla="*/ 2 w 16"/>
                <a:gd name="T49" fmla="*/ 41 h 26"/>
                <a:gd name="T50" fmla="*/ 2 w 16"/>
                <a:gd name="T51" fmla="*/ 41 h 26"/>
                <a:gd name="T52" fmla="*/ 2 w 16"/>
                <a:gd name="T53" fmla="*/ 41 h 26"/>
                <a:gd name="T54" fmla="*/ 2 w 16"/>
                <a:gd name="T55" fmla="*/ 41 h 26"/>
                <a:gd name="T56" fmla="*/ 2 w 16"/>
                <a:gd name="T57" fmla="*/ 41 h 26"/>
                <a:gd name="T58" fmla="*/ 2 w 16"/>
                <a:gd name="T59" fmla="*/ 41 h 26"/>
                <a:gd name="T60" fmla="*/ 27 w 16"/>
                <a:gd name="T61" fmla="*/ 0 h 26"/>
                <a:gd name="T62" fmla="*/ 2 w 16"/>
                <a:gd name="T63" fmla="*/ 41 h 26"/>
                <a:gd name="T64" fmla="*/ 27 w 16"/>
                <a:gd name="T65" fmla="*/ 0 h 26"/>
                <a:gd name="T66" fmla="*/ 27 w 16"/>
                <a:gd name="T67" fmla="*/ 0 h 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" h="26"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5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6" y="0"/>
                  </a:moveTo>
                  <a:cubicBezTo>
                    <a:pt x="8" y="1"/>
                    <a:pt x="1" y="9"/>
                    <a:pt x="1" y="25"/>
                  </a:cubicBezTo>
                  <a:cubicBezTo>
                    <a:pt x="1" y="9"/>
                    <a:pt x="8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21" name="Freeform 106"/>
            <p:cNvSpPr>
              <a:spLocks/>
            </p:cNvSpPr>
            <p:nvPr/>
          </p:nvSpPr>
          <p:spPr bwMode="auto">
            <a:xfrm>
              <a:off x="3103" y="1177"/>
              <a:ext cx="390" cy="1641"/>
            </a:xfrm>
            <a:custGeom>
              <a:avLst/>
              <a:gdLst>
                <a:gd name="T0" fmla="*/ 390 w 231"/>
                <a:gd name="T1" fmla="*/ 0 h 972"/>
                <a:gd name="T2" fmla="*/ 182 w 231"/>
                <a:gd name="T3" fmla="*/ 0 h 972"/>
                <a:gd name="T4" fmla="*/ 0 w 231"/>
                <a:gd name="T5" fmla="*/ 182 h 972"/>
                <a:gd name="T6" fmla="*/ 0 w 231"/>
                <a:gd name="T7" fmla="*/ 729 h 972"/>
                <a:gd name="T8" fmla="*/ 61 w 231"/>
                <a:gd name="T9" fmla="*/ 790 h 972"/>
                <a:gd name="T10" fmla="*/ 122 w 231"/>
                <a:gd name="T11" fmla="*/ 729 h 972"/>
                <a:gd name="T12" fmla="*/ 122 w 231"/>
                <a:gd name="T13" fmla="*/ 304 h 972"/>
                <a:gd name="T14" fmla="*/ 122 w 231"/>
                <a:gd name="T15" fmla="*/ 304 h 972"/>
                <a:gd name="T16" fmla="*/ 122 w 231"/>
                <a:gd name="T17" fmla="*/ 304 h 972"/>
                <a:gd name="T18" fmla="*/ 152 w 231"/>
                <a:gd name="T19" fmla="*/ 258 h 972"/>
                <a:gd name="T20" fmla="*/ 182 w 231"/>
                <a:gd name="T21" fmla="*/ 304 h 972"/>
                <a:gd name="T22" fmla="*/ 182 w 231"/>
                <a:gd name="T23" fmla="*/ 817 h 972"/>
                <a:gd name="T24" fmla="*/ 182 w 231"/>
                <a:gd name="T25" fmla="*/ 912 h 972"/>
                <a:gd name="T26" fmla="*/ 182 w 231"/>
                <a:gd name="T27" fmla="*/ 1553 h 972"/>
                <a:gd name="T28" fmla="*/ 268 w 231"/>
                <a:gd name="T29" fmla="*/ 1641 h 972"/>
                <a:gd name="T30" fmla="*/ 275 w 231"/>
                <a:gd name="T31" fmla="*/ 1641 h 972"/>
                <a:gd name="T32" fmla="*/ 363 w 231"/>
                <a:gd name="T33" fmla="*/ 1553 h 972"/>
                <a:gd name="T34" fmla="*/ 363 w 231"/>
                <a:gd name="T35" fmla="*/ 912 h 972"/>
                <a:gd name="T36" fmla="*/ 363 w 231"/>
                <a:gd name="T37" fmla="*/ 912 h 972"/>
                <a:gd name="T38" fmla="*/ 363 w 231"/>
                <a:gd name="T39" fmla="*/ 912 h 972"/>
                <a:gd name="T40" fmla="*/ 363 w 231"/>
                <a:gd name="T41" fmla="*/ 912 h 972"/>
                <a:gd name="T42" fmla="*/ 363 w 231"/>
                <a:gd name="T43" fmla="*/ 912 h 972"/>
                <a:gd name="T44" fmla="*/ 363 w 231"/>
                <a:gd name="T45" fmla="*/ 912 h 972"/>
                <a:gd name="T46" fmla="*/ 363 w 231"/>
                <a:gd name="T47" fmla="*/ 912 h 972"/>
                <a:gd name="T48" fmla="*/ 363 w 231"/>
                <a:gd name="T49" fmla="*/ 912 h 972"/>
                <a:gd name="T50" fmla="*/ 363 w 231"/>
                <a:gd name="T51" fmla="*/ 912 h 972"/>
                <a:gd name="T52" fmla="*/ 363 w 231"/>
                <a:gd name="T53" fmla="*/ 912 h 972"/>
                <a:gd name="T54" fmla="*/ 365 w 231"/>
                <a:gd name="T55" fmla="*/ 912 h 972"/>
                <a:gd name="T56" fmla="*/ 365 w 231"/>
                <a:gd name="T57" fmla="*/ 912 h 972"/>
                <a:gd name="T58" fmla="*/ 365 w 231"/>
                <a:gd name="T59" fmla="*/ 912 h 972"/>
                <a:gd name="T60" fmla="*/ 365 w 231"/>
                <a:gd name="T61" fmla="*/ 912 h 972"/>
                <a:gd name="T62" fmla="*/ 365 w 231"/>
                <a:gd name="T63" fmla="*/ 912 h 972"/>
                <a:gd name="T64" fmla="*/ 365 w 231"/>
                <a:gd name="T65" fmla="*/ 912 h 972"/>
                <a:gd name="T66" fmla="*/ 365 w 231"/>
                <a:gd name="T67" fmla="*/ 912 h 972"/>
                <a:gd name="T68" fmla="*/ 365 w 231"/>
                <a:gd name="T69" fmla="*/ 912 h 972"/>
                <a:gd name="T70" fmla="*/ 365 w 231"/>
                <a:gd name="T71" fmla="*/ 910 h 972"/>
                <a:gd name="T72" fmla="*/ 365 w 231"/>
                <a:gd name="T73" fmla="*/ 910 h 972"/>
                <a:gd name="T74" fmla="*/ 365 w 231"/>
                <a:gd name="T75" fmla="*/ 910 h 972"/>
                <a:gd name="T76" fmla="*/ 365 w 231"/>
                <a:gd name="T77" fmla="*/ 910 h 972"/>
                <a:gd name="T78" fmla="*/ 365 w 231"/>
                <a:gd name="T79" fmla="*/ 910 h 972"/>
                <a:gd name="T80" fmla="*/ 365 w 231"/>
                <a:gd name="T81" fmla="*/ 910 h 972"/>
                <a:gd name="T82" fmla="*/ 390 w 231"/>
                <a:gd name="T83" fmla="*/ 868 h 972"/>
                <a:gd name="T84" fmla="*/ 390 w 231"/>
                <a:gd name="T85" fmla="*/ 0 h 97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31" h="972">
                  <a:moveTo>
                    <a:pt x="231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62"/>
                    <a:pt x="81" y="153"/>
                    <a:pt x="90" y="153"/>
                  </a:cubicBezTo>
                  <a:cubicBezTo>
                    <a:pt x="99" y="153"/>
                    <a:pt x="108" y="162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23"/>
                    <a:pt x="223" y="515"/>
                    <a:pt x="231" y="514"/>
                  </a:cubicBezTo>
                  <a:cubicBezTo>
                    <a:pt x="231" y="0"/>
                    <a:pt x="231" y="0"/>
                    <a:pt x="231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22" name="Freeform 107"/>
            <p:cNvSpPr>
              <a:spLocks noEditPoints="1"/>
            </p:cNvSpPr>
            <p:nvPr/>
          </p:nvSpPr>
          <p:spPr bwMode="auto">
            <a:xfrm>
              <a:off x="3345" y="898"/>
              <a:ext cx="1" cy="12"/>
            </a:xfrm>
            <a:custGeom>
              <a:avLst/>
              <a:gdLst>
                <a:gd name="T0" fmla="*/ 1 w 1"/>
                <a:gd name="T1" fmla="*/ 12 h 7"/>
                <a:gd name="T2" fmla="*/ 1 w 1"/>
                <a:gd name="T3" fmla="*/ 12 h 7"/>
                <a:gd name="T4" fmla="*/ 1 w 1"/>
                <a:gd name="T5" fmla="*/ 12 h 7"/>
                <a:gd name="T6" fmla="*/ 1 w 1"/>
                <a:gd name="T7" fmla="*/ 10 h 7"/>
                <a:gd name="T8" fmla="*/ 1 w 1"/>
                <a:gd name="T9" fmla="*/ 10 h 7"/>
                <a:gd name="T10" fmla="*/ 1 w 1"/>
                <a:gd name="T11" fmla="*/ 10 h 7"/>
                <a:gd name="T12" fmla="*/ 1 w 1"/>
                <a:gd name="T13" fmla="*/ 10 h 7"/>
                <a:gd name="T14" fmla="*/ 1 w 1"/>
                <a:gd name="T15" fmla="*/ 10 h 7"/>
                <a:gd name="T16" fmla="*/ 1 w 1"/>
                <a:gd name="T17" fmla="*/ 10 h 7"/>
                <a:gd name="T18" fmla="*/ 1 w 1"/>
                <a:gd name="T19" fmla="*/ 10 h 7"/>
                <a:gd name="T20" fmla="*/ 1 w 1"/>
                <a:gd name="T21" fmla="*/ 9 h 7"/>
                <a:gd name="T22" fmla="*/ 1 w 1"/>
                <a:gd name="T23" fmla="*/ 9 h 7"/>
                <a:gd name="T24" fmla="*/ 1 w 1"/>
                <a:gd name="T25" fmla="*/ 9 h 7"/>
                <a:gd name="T26" fmla="*/ 1 w 1"/>
                <a:gd name="T27" fmla="*/ 9 h 7"/>
                <a:gd name="T28" fmla="*/ 1 w 1"/>
                <a:gd name="T29" fmla="*/ 9 h 7"/>
                <a:gd name="T30" fmla="*/ 1 w 1"/>
                <a:gd name="T31" fmla="*/ 9 h 7"/>
                <a:gd name="T32" fmla="*/ 1 w 1"/>
                <a:gd name="T33" fmla="*/ 9 h 7"/>
                <a:gd name="T34" fmla="*/ 1 w 1"/>
                <a:gd name="T35" fmla="*/ 7 h 7"/>
                <a:gd name="T36" fmla="*/ 1 w 1"/>
                <a:gd name="T37" fmla="*/ 7 h 7"/>
                <a:gd name="T38" fmla="*/ 1 w 1"/>
                <a:gd name="T39" fmla="*/ 7 h 7"/>
                <a:gd name="T40" fmla="*/ 1 w 1"/>
                <a:gd name="T41" fmla="*/ 7 h 7"/>
                <a:gd name="T42" fmla="*/ 0 w 1"/>
                <a:gd name="T43" fmla="*/ 7 h 7"/>
                <a:gd name="T44" fmla="*/ 0 w 1"/>
                <a:gd name="T45" fmla="*/ 7 h 7"/>
                <a:gd name="T46" fmla="*/ 0 w 1"/>
                <a:gd name="T47" fmla="*/ 5 h 7"/>
                <a:gd name="T48" fmla="*/ 0 w 1"/>
                <a:gd name="T49" fmla="*/ 5 h 7"/>
                <a:gd name="T50" fmla="*/ 0 w 1"/>
                <a:gd name="T51" fmla="*/ 5 h 7"/>
                <a:gd name="T52" fmla="*/ 0 w 1"/>
                <a:gd name="T53" fmla="*/ 5 h 7"/>
                <a:gd name="T54" fmla="*/ 1 w 1"/>
                <a:gd name="T55" fmla="*/ 5 h 7"/>
                <a:gd name="T56" fmla="*/ 1 w 1"/>
                <a:gd name="T57" fmla="*/ 5 h 7"/>
                <a:gd name="T58" fmla="*/ 1 w 1"/>
                <a:gd name="T59" fmla="*/ 3 h 7"/>
                <a:gd name="T60" fmla="*/ 1 w 1"/>
                <a:gd name="T61" fmla="*/ 3 h 7"/>
                <a:gd name="T62" fmla="*/ 1 w 1"/>
                <a:gd name="T63" fmla="*/ 3 h 7"/>
                <a:gd name="T64" fmla="*/ 1 w 1"/>
                <a:gd name="T65" fmla="*/ 3 h 7"/>
                <a:gd name="T66" fmla="*/ 1 w 1"/>
                <a:gd name="T67" fmla="*/ 3 h 7"/>
                <a:gd name="T68" fmla="*/ 1 w 1"/>
                <a:gd name="T69" fmla="*/ 3 h 7"/>
                <a:gd name="T70" fmla="*/ 1 w 1"/>
                <a:gd name="T71" fmla="*/ 3 h 7"/>
                <a:gd name="T72" fmla="*/ 1 w 1"/>
                <a:gd name="T73" fmla="*/ 2 h 7"/>
                <a:gd name="T74" fmla="*/ 1 w 1"/>
                <a:gd name="T75" fmla="*/ 2 h 7"/>
                <a:gd name="T76" fmla="*/ 1 w 1"/>
                <a:gd name="T77" fmla="*/ 2 h 7"/>
                <a:gd name="T78" fmla="*/ 1 w 1"/>
                <a:gd name="T79" fmla="*/ 2 h 7"/>
                <a:gd name="T80" fmla="*/ 1 w 1"/>
                <a:gd name="T81" fmla="*/ 2 h 7"/>
                <a:gd name="T82" fmla="*/ 1 w 1"/>
                <a:gd name="T83" fmla="*/ 2 h 7"/>
                <a:gd name="T84" fmla="*/ 1 w 1"/>
                <a:gd name="T85" fmla="*/ 2 h 7"/>
                <a:gd name="T86" fmla="*/ 1 w 1"/>
                <a:gd name="T87" fmla="*/ 0 h 7"/>
                <a:gd name="T88" fmla="*/ 1 w 1"/>
                <a:gd name="T89" fmla="*/ 0 h 7"/>
                <a:gd name="T90" fmla="*/ 1 w 1"/>
                <a:gd name="T91" fmla="*/ 0 h 7"/>
                <a:gd name="T92" fmla="*/ 1 w 1"/>
                <a:gd name="T93" fmla="*/ 0 h 7"/>
                <a:gd name="T94" fmla="*/ 1 w 1"/>
                <a:gd name="T95" fmla="*/ 0 h 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23" name="Freeform 108"/>
            <p:cNvSpPr>
              <a:spLocks/>
            </p:cNvSpPr>
            <p:nvPr/>
          </p:nvSpPr>
          <p:spPr bwMode="auto">
            <a:xfrm>
              <a:off x="3345" y="752"/>
              <a:ext cx="148" cy="303"/>
            </a:xfrm>
            <a:custGeom>
              <a:avLst/>
              <a:gdLst>
                <a:gd name="T0" fmla="*/ 2 w 88"/>
                <a:gd name="T1" fmla="*/ 146 h 180"/>
                <a:gd name="T2" fmla="*/ 2 w 88"/>
                <a:gd name="T3" fmla="*/ 146 h 180"/>
                <a:gd name="T4" fmla="*/ 2 w 88"/>
                <a:gd name="T5" fmla="*/ 146 h 180"/>
                <a:gd name="T6" fmla="*/ 2 w 88"/>
                <a:gd name="T7" fmla="*/ 146 h 180"/>
                <a:gd name="T8" fmla="*/ 2 w 88"/>
                <a:gd name="T9" fmla="*/ 146 h 180"/>
                <a:gd name="T10" fmla="*/ 2 w 88"/>
                <a:gd name="T11" fmla="*/ 146 h 180"/>
                <a:gd name="T12" fmla="*/ 2 w 88"/>
                <a:gd name="T13" fmla="*/ 148 h 180"/>
                <a:gd name="T14" fmla="*/ 2 w 88"/>
                <a:gd name="T15" fmla="*/ 148 h 180"/>
                <a:gd name="T16" fmla="*/ 2 w 88"/>
                <a:gd name="T17" fmla="*/ 148 h 180"/>
                <a:gd name="T18" fmla="*/ 2 w 88"/>
                <a:gd name="T19" fmla="*/ 148 h 180"/>
                <a:gd name="T20" fmla="*/ 2 w 88"/>
                <a:gd name="T21" fmla="*/ 148 h 180"/>
                <a:gd name="T22" fmla="*/ 2 w 88"/>
                <a:gd name="T23" fmla="*/ 148 h 180"/>
                <a:gd name="T24" fmla="*/ 2 w 88"/>
                <a:gd name="T25" fmla="*/ 148 h 180"/>
                <a:gd name="T26" fmla="*/ 2 w 88"/>
                <a:gd name="T27" fmla="*/ 150 h 180"/>
                <a:gd name="T28" fmla="*/ 2 w 88"/>
                <a:gd name="T29" fmla="*/ 150 h 180"/>
                <a:gd name="T30" fmla="*/ 2 w 88"/>
                <a:gd name="T31" fmla="*/ 150 h 180"/>
                <a:gd name="T32" fmla="*/ 2 w 88"/>
                <a:gd name="T33" fmla="*/ 150 h 180"/>
                <a:gd name="T34" fmla="*/ 2 w 88"/>
                <a:gd name="T35" fmla="*/ 150 h 180"/>
                <a:gd name="T36" fmla="*/ 2 w 88"/>
                <a:gd name="T37" fmla="*/ 150 h 180"/>
                <a:gd name="T38" fmla="*/ 2 w 88"/>
                <a:gd name="T39" fmla="*/ 150 h 180"/>
                <a:gd name="T40" fmla="*/ 2 w 88"/>
                <a:gd name="T41" fmla="*/ 152 h 180"/>
                <a:gd name="T42" fmla="*/ 0 w 88"/>
                <a:gd name="T43" fmla="*/ 152 h 180"/>
                <a:gd name="T44" fmla="*/ 0 w 88"/>
                <a:gd name="T45" fmla="*/ 152 h 180"/>
                <a:gd name="T46" fmla="*/ 0 w 88"/>
                <a:gd name="T47" fmla="*/ 152 h 180"/>
                <a:gd name="T48" fmla="*/ 0 w 88"/>
                <a:gd name="T49" fmla="*/ 152 h 180"/>
                <a:gd name="T50" fmla="*/ 0 w 88"/>
                <a:gd name="T51" fmla="*/ 153 h 180"/>
                <a:gd name="T52" fmla="*/ 0 w 88"/>
                <a:gd name="T53" fmla="*/ 153 h 180"/>
                <a:gd name="T54" fmla="*/ 2 w 88"/>
                <a:gd name="T55" fmla="*/ 153 h 180"/>
                <a:gd name="T56" fmla="*/ 2 w 88"/>
                <a:gd name="T57" fmla="*/ 153 h 180"/>
                <a:gd name="T58" fmla="*/ 2 w 88"/>
                <a:gd name="T59" fmla="*/ 153 h 180"/>
                <a:gd name="T60" fmla="*/ 2 w 88"/>
                <a:gd name="T61" fmla="*/ 153 h 180"/>
                <a:gd name="T62" fmla="*/ 2 w 88"/>
                <a:gd name="T63" fmla="*/ 155 h 180"/>
                <a:gd name="T64" fmla="*/ 2 w 88"/>
                <a:gd name="T65" fmla="*/ 155 h 180"/>
                <a:gd name="T66" fmla="*/ 2 w 88"/>
                <a:gd name="T67" fmla="*/ 155 h 180"/>
                <a:gd name="T68" fmla="*/ 2 w 88"/>
                <a:gd name="T69" fmla="*/ 155 h 180"/>
                <a:gd name="T70" fmla="*/ 2 w 88"/>
                <a:gd name="T71" fmla="*/ 155 h 180"/>
                <a:gd name="T72" fmla="*/ 2 w 88"/>
                <a:gd name="T73" fmla="*/ 155 h 180"/>
                <a:gd name="T74" fmla="*/ 2 w 88"/>
                <a:gd name="T75" fmla="*/ 155 h 180"/>
                <a:gd name="T76" fmla="*/ 2 w 88"/>
                <a:gd name="T77" fmla="*/ 157 h 180"/>
                <a:gd name="T78" fmla="*/ 2 w 88"/>
                <a:gd name="T79" fmla="*/ 157 h 180"/>
                <a:gd name="T80" fmla="*/ 2 w 88"/>
                <a:gd name="T81" fmla="*/ 157 h 180"/>
                <a:gd name="T82" fmla="*/ 2 w 88"/>
                <a:gd name="T83" fmla="*/ 157 h 180"/>
                <a:gd name="T84" fmla="*/ 2 w 88"/>
                <a:gd name="T85" fmla="*/ 157 h 180"/>
                <a:gd name="T86" fmla="*/ 2 w 88"/>
                <a:gd name="T87" fmla="*/ 157 h 180"/>
                <a:gd name="T88" fmla="*/ 2 w 88"/>
                <a:gd name="T89" fmla="*/ 157 h 180"/>
                <a:gd name="T90" fmla="*/ 2 w 88"/>
                <a:gd name="T91" fmla="*/ 158 h 180"/>
                <a:gd name="T92" fmla="*/ 2 w 88"/>
                <a:gd name="T93" fmla="*/ 158 h 180"/>
                <a:gd name="T94" fmla="*/ 2 w 88"/>
                <a:gd name="T95" fmla="*/ 158 h 180"/>
                <a:gd name="T96" fmla="*/ 148 w 88"/>
                <a:gd name="T97" fmla="*/ 303 h 1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8" h="180">
                  <a:moveTo>
                    <a:pt x="88" y="0"/>
                  </a:moveTo>
                  <a:cubicBezTo>
                    <a:pt x="41" y="1"/>
                    <a:pt x="2" y="39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2" y="141"/>
                    <a:pt x="41" y="179"/>
                    <a:pt x="88" y="180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504" name="Line 112"/>
          <p:cNvSpPr>
            <a:spLocks noChangeShapeType="1"/>
          </p:cNvSpPr>
          <p:nvPr/>
        </p:nvSpPr>
        <p:spPr bwMode="auto">
          <a:xfrm>
            <a:off x="7476067" y="1465792"/>
            <a:ext cx="1606551" cy="0"/>
          </a:xfrm>
          <a:prstGeom prst="line">
            <a:avLst/>
          </a:prstGeom>
          <a:noFill/>
          <a:ln w="19050">
            <a:solidFill>
              <a:srgbClr val="66CC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15" name="Oval 88"/>
          <p:cNvSpPr>
            <a:spLocks noChangeArrowheads="1"/>
          </p:cNvSpPr>
          <p:nvPr/>
        </p:nvSpPr>
        <p:spPr bwMode="auto">
          <a:xfrm>
            <a:off x="8959851" y="1105959"/>
            <a:ext cx="683683" cy="67945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88" name="Oval 96"/>
          <p:cNvSpPr>
            <a:spLocks noChangeArrowheads="1"/>
          </p:cNvSpPr>
          <p:nvPr/>
        </p:nvSpPr>
        <p:spPr bwMode="auto">
          <a:xfrm>
            <a:off x="7262285" y="1315510"/>
            <a:ext cx="340783" cy="34290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506" name="Line 114"/>
          <p:cNvSpPr>
            <a:spLocks noChangeShapeType="1"/>
          </p:cNvSpPr>
          <p:nvPr/>
        </p:nvSpPr>
        <p:spPr bwMode="auto">
          <a:xfrm>
            <a:off x="7476067" y="2905125"/>
            <a:ext cx="1606551" cy="0"/>
          </a:xfrm>
          <a:prstGeom prst="line">
            <a:avLst/>
          </a:prstGeom>
          <a:noFill/>
          <a:ln w="19050">
            <a:solidFill>
              <a:srgbClr val="FF8A15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13" name="Oval 94"/>
          <p:cNvSpPr>
            <a:spLocks noChangeArrowheads="1"/>
          </p:cNvSpPr>
          <p:nvPr/>
        </p:nvSpPr>
        <p:spPr bwMode="auto">
          <a:xfrm>
            <a:off x="8976785" y="2555877"/>
            <a:ext cx="681567" cy="681567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87" name="Oval 95"/>
          <p:cNvSpPr>
            <a:spLocks noChangeArrowheads="1"/>
          </p:cNvSpPr>
          <p:nvPr/>
        </p:nvSpPr>
        <p:spPr bwMode="auto">
          <a:xfrm>
            <a:off x="7325785" y="2752725"/>
            <a:ext cx="342900" cy="340784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90" name="Freeform 98"/>
          <p:cNvSpPr>
            <a:spLocks/>
          </p:cNvSpPr>
          <p:nvPr/>
        </p:nvSpPr>
        <p:spPr bwMode="auto">
          <a:xfrm>
            <a:off x="1940984" y="2547410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494" name="Freeform 102"/>
          <p:cNvSpPr>
            <a:spLocks/>
          </p:cNvSpPr>
          <p:nvPr/>
        </p:nvSpPr>
        <p:spPr bwMode="auto">
          <a:xfrm>
            <a:off x="1940984" y="4583644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508" name="Line 116"/>
          <p:cNvSpPr>
            <a:spLocks noChangeShapeType="1"/>
          </p:cNvSpPr>
          <p:nvPr/>
        </p:nvSpPr>
        <p:spPr bwMode="auto">
          <a:xfrm>
            <a:off x="2099733" y="3267076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509" name="Line 117"/>
          <p:cNvSpPr>
            <a:spLocks noChangeShapeType="1"/>
          </p:cNvSpPr>
          <p:nvPr/>
        </p:nvSpPr>
        <p:spPr bwMode="auto">
          <a:xfrm>
            <a:off x="2099734" y="5275792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513" name="Rectangle 121"/>
          <p:cNvSpPr>
            <a:spLocks noChangeArrowheads="1"/>
          </p:cNvSpPr>
          <p:nvPr/>
        </p:nvSpPr>
        <p:spPr bwMode="auto">
          <a:xfrm>
            <a:off x="2636129" y="3380130"/>
            <a:ext cx="1043876" cy="39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Regular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514" name="Rectangle 122"/>
          <p:cNvSpPr>
            <a:spLocks noChangeArrowheads="1"/>
          </p:cNvSpPr>
          <p:nvPr/>
        </p:nvSpPr>
        <p:spPr bwMode="auto">
          <a:xfrm>
            <a:off x="1940984" y="5522162"/>
            <a:ext cx="2600392" cy="39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Potentially Fraudulent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515" name="Text Box 123"/>
          <p:cNvSpPr txBox="1">
            <a:spLocks noChangeArrowheads="1"/>
          </p:cNvSpPr>
          <p:nvPr/>
        </p:nvSpPr>
        <p:spPr bwMode="auto">
          <a:xfrm>
            <a:off x="3158067" y="2613025"/>
            <a:ext cx="1132041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10%</a:t>
            </a:r>
          </a:p>
        </p:txBody>
      </p:sp>
      <p:sp>
        <p:nvSpPr>
          <p:cNvPr id="59516" name="Text Box 124"/>
          <p:cNvSpPr txBox="1">
            <a:spLocks noChangeArrowheads="1"/>
          </p:cNvSpPr>
          <p:nvPr/>
        </p:nvSpPr>
        <p:spPr bwMode="auto">
          <a:xfrm>
            <a:off x="3158067" y="4636559"/>
            <a:ext cx="1132041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0%</a:t>
            </a:r>
          </a:p>
        </p:txBody>
      </p:sp>
      <p:sp>
        <p:nvSpPr>
          <p:cNvPr id="39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        Background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293AC70-1054-4CE7-BC84-EC15305D3AD9}"/>
              </a:ext>
            </a:extLst>
          </p:cNvPr>
          <p:cNvSpPr txBox="1"/>
          <p:nvPr/>
        </p:nvSpPr>
        <p:spPr>
          <a:xfrm>
            <a:off x="9037110" y="1290285"/>
            <a:ext cx="5609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10%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C93F28A-EDC5-4494-B9A6-59ED66EA0BA1}"/>
              </a:ext>
            </a:extLst>
          </p:cNvPr>
          <p:cNvSpPr txBox="1"/>
          <p:nvPr/>
        </p:nvSpPr>
        <p:spPr>
          <a:xfrm>
            <a:off x="9072036" y="2750627"/>
            <a:ext cx="5609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90%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7DC193B-A514-4CA5-9B67-26BDCD8C2CA6}"/>
              </a:ext>
            </a:extLst>
          </p:cNvPr>
          <p:cNvSpPr txBox="1"/>
          <p:nvPr/>
        </p:nvSpPr>
        <p:spPr>
          <a:xfrm>
            <a:off x="8747126" y="1809920"/>
            <a:ext cx="1140884" cy="41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solidFill>
                  <a:srgbClr val="02C689"/>
                </a:solidFill>
                <a:ea typeface="微软雅黑" panose="020B0503020204020204" pitchFamily="34" charset="-122"/>
                <a:cs typeface="+mn-ea"/>
                <a:sym typeface="+mn-lt"/>
              </a:rPr>
              <a:t>Regular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522F948-A1BD-40ED-91E7-FD2B6D773DD3}"/>
              </a:ext>
            </a:extLst>
          </p:cNvPr>
          <p:cNvSpPr txBox="1"/>
          <p:nvPr/>
        </p:nvSpPr>
        <p:spPr>
          <a:xfrm>
            <a:off x="8684684" y="3286714"/>
            <a:ext cx="1424516" cy="77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solidFill>
                  <a:srgbClr val="02C689"/>
                </a:solidFill>
                <a:ea typeface="微软雅黑" panose="020B0503020204020204" pitchFamily="34" charset="-122"/>
                <a:cs typeface="+mn-ea"/>
                <a:sym typeface="+mn-lt"/>
              </a:rPr>
              <a:t>Potentially Fraudulent</a:t>
            </a:r>
          </a:p>
        </p:txBody>
      </p:sp>
    </p:spTree>
    <p:extLst>
      <p:ext uri="{BB962C8B-B14F-4D97-AF65-F5344CB8AC3E}">
        <p14:creationId xmlns:p14="http://schemas.microsoft.com/office/powerpoint/2010/main" val="28664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9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7" dur="150" fill="hold"/>
                                        <p:tgtEl>
                                          <p:spTgt spid="594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594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04" grpId="0" animBg="1"/>
      <p:bldP spid="59488" grpId="0" animBg="1"/>
      <p:bldP spid="59488" grpId="1" animBg="1"/>
      <p:bldP spid="59506" grpId="0" animBg="1"/>
      <p:bldP spid="59487" grpId="0" animBg="1"/>
      <p:bldP spid="59487" grpId="1" animBg="1"/>
      <p:bldP spid="59490" grpId="0" animBg="1"/>
      <p:bldP spid="59494" grpId="0" animBg="1"/>
      <p:bldP spid="59508" grpId="0" animBg="1"/>
      <p:bldP spid="59509" grpId="0" animBg="1"/>
      <p:bldP spid="59513" grpId="0"/>
      <p:bldP spid="59514" grpId="0"/>
      <p:bldP spid="59515" grpId="0"/>
      <p:bldP spid="595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03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703"/>
            <a:ext cx="2855381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Creating Features</a:t>
            </a:r>
            <a:endParaRPr lang="zh-CN" altLang="en-US" dirty="0"/>
          </a:p>
        </p:txBody>
      </p:sp>
      <p:graphicFrame>
        <p:nvGraphicFramePr>
          <p:cNvPr id="31" name="图表 30"/>
          <p:cNvGraphicFramePr/>
          <p:nvPr>
            <p:extLst>
              <p:ext uri="{D42A27DB-BD31-4B8C-83A1-F6EECF244321}">
                <p14:modId xmlns:p14="http://schemas.microsoft.com/office/powerpoint/2010/main" val="3197276463"/>
              </p:ext>
            </p:extLst>
          </p:nvPr>
        </p:nvGraphicFramePr>
        <p:xfrm>
          <a:off x="2584950" y="1616211"/>
          <a:ext cx="7525151" cy="3701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任意多边形 12"/>
          <p:cNvSpPr/>
          <p:nvPr/>
        </p:nvSpPr>
        <p:spPr>
          <a:xfrm>
            <a:off x="2769417" y="2392716"/>
            <a:ext cx="2048649" cy="442155"/>
          </a:xfrm>
          <a:custGeom>
            <a:avLst/>
            <a:gdLst>
              <a:gd name="connsiteX0" fmla="*/ 2154264 w 2154264"/>
              <a:gd name="connsiteY0" fmla="*/ 464949 h 464949"/>
              <a:gd name="connsiteX1" fmla="*/ 1704813 w 2154264"/>
              <a:gd name="connsiteY1" fmla="*/ 0 h 464949"/>
              <a:gd name="connsiteX2" fmla="*/ 0 w 2154264"/>
              <a:gd name="connsiteY2" fmla="*/ 0 h 46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4264" h="464949">
                <a:moveTo>
                  <a:pt x="2154264" y="464949"/>
                </a:moveTo>
                <a:lnTo>
                  <a:pt x="1704813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5" name="任意多边形 16"/>
          <p:cNvSpPr/>
          <p:nvPr/>
        </p:nvSpPr>
        <p:spPr>
          <a:xfrm>
            <a:off x="6547136" y="1768650"/>
            <a:ext cx="1635972" cy="265293"/>
          </a:xfrm>
          <a:custGeom>
            <a:avLst/>
            <a:gdLst>
              <a:gd name="connsiteX0" fmla="*/ 0 w 1720312"/>
              <a:gd name="connsiteY0" fmla="*/ 278970 h 278970"/>
              <a:gd name="connsiteX1" fmla="*/ 278970 w 1720312"/>
              <a:gd name="connsiteY1" fmla="*/ 0 h 278970"/>
              <a:gd name="connsiteX2" fmla="*/ 1720312 w 1720312"/>
              <a:gd name="connsiteY2" fmla="*/ 0 h 27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312" h="278970">
                <a:moveTo>
                  <a:pt x="0" y="278970"/>
                </a:moveTo>
                <a:lnTo>
                  <a:pt x="278970" y="0"/>
                </a:lnTo>
                <a:lnTo>
                  <a:pt x="1720312" y="0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" name="任意多边形 24"/>
          <p:cNvSpPr/>
          <p:nvPr/>
        </p:nvSpPr>
        <p:spPr>
          <a:xfrm flipH="1">
            <a:off x="3620207" y="4201252"/>
            <a:ext cx="1560377" cy="368461"/>
          </a:xfrm>
          <a:custGeom>
            <a:avLst/>
            <a:gdLst>
              <a:gd name="connsiteX0" fmla="*/ 0 w 1844299"/>
              <a:gd name="connsiteY0" fmla="*/ 0 h 387457"/>
              <a:gd name="connsiteX1" fmla="*/ 402956 w 1844299"/>
              <a:gd name="connsiteY1" fmla="*/ 387457 h 387457"/>
              <a:gd name="connsiteX2" fmla="*/ 1844299 w 1844299"/>
              <a:gd name="connsiteY2" fmla="*/ 387457 h 38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299" h="387457">
                <a:moveTo>
                  <a:pt x="0" y="0"/>
                </a:moveTo>
                <a:lnTo>
                  <a:pt x="402956" y="387457"/>
                </a:lnTo>
                <a:lnTo>
                  <a:pt x="1844299" y="387457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2" name="任意多边形 30"/>
          <p:cNvSpPr/>
          <p:nvPr/>
        </p:nvSpPr>
        <p:spPr>
          <a:xfrm>
            <a:off x="7415498" y="3347601"/>
            <a:ext cx="1709664" cy="501107"/>
          </a:xfrm>
          <a:custGeom>
            <a:avLst/>
            <a:gdLst>
              <a:gd name="connsiteX0" fmla="*/ 0 w 1797803"/>
              <a:gd name="connsiteY0" fmla="*/ 0 h 526942"/>
              <a:gd name="connsiteX1" fmla="*/ 526942 w 1797803"/>
              <a:gd name="connsiteY1" fmla="*/ 526942 h 526942"/>
              <a:gd name="connsiteX2" fmla="*/ 1797803 w 1797803"/>
              <a:gd name="connsiteY2" fmla="*/ 526942 h 52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803" h="526942">
                <a:moveTo>
                  <a:pt x="0" y="0"/>
                </a:moveTo>
                <a:lnTo>
                  <a:pt x="526942" y="526942"/>
                </a:lnTo>
                <a:lnTo>
                  <a:pt x="1797803" y="526942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38587" y="2267506"/>
            <a:ext cx="2035505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lnSpc>
                <a:spcPct val="130000"/>
              </a:lnSpc>
            </a:pPr>
            <a:r>
              <a:rPr lang="en-US" altLang="zh-CN" sz="1200" dirty="0"/>
              <a:t>some </a:t>
            </a:r>
            <a:r>
              <a:rPr lang="en-US" altLang="zh-CN" sz="1200" dirty="0" err="1"/>
              <a:t>ips</a:t>
            </a:r>
            <a:r>
              <a:rPr lang="en-US" altLang="zh-CN" sz="1200" dirty="0"/>
              <a:t>, apps, devices, etc. might have higher frequencies of </a:t>
            </a:r>
            <a:r>
              <a:rPr lang="en-US" altLang="zh-CN" sz="1200" dirty="0" err="1"/>
              <a:t>is_attributed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66207" y="1953888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Confidence Rates for </a:t>
            </a:r>
            <a:r>
              <a:rPr lang="en-US" altLang="zh-CN" b="1" dirty="0" err="1"/>
              <a:t>is_attributed</a:t>
            </a:r>
            <a:endParaRPr lang="en-US" altLang="zh-CN" b="1" dirty="0"/>
          </a:p>
        </p:txBody>
      </p:sp>
      <p:sp>
        <p:nvSpPr>
          <p:cNvPr id="46" name="矩形 45"/>
          <p:cNvSpPr/>
          <p:nvPr/>
        </p:nvSpPr>
        <p:spPr>
          <a:xfrm>
            <a:off x="885773" y="4685727"/>
            <a:ext cx="2077995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a lot of </a:t>
            </a:r>
            <a:r>
              <a:rPr lang="en-US" altLang="zh-CN" sz="1200" dirty="0" err="1"/>
              <a:t>groupby</a:t>
            </a:r>
            <a:r>
              <a:rPr lang="en-US" altLang="zh-CN" sz="1200" dirty="0"/>
              <a:t> -&gt; count()/</a:t>
            </a:r>
            <a:r>
              <a:rPr lang="en-US" altLang="zh-CN" sz="1200" dirty="0" err="1"/>
              <a:t>var</a:t>
            </a:r>
            <a:r>
              <a:rPr lang="en-US" altLang="zh-CN" sz="1200" dirty="0"/>
              <a:t>()/mean() etc. feature engineering in the kernels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0452" y="4336332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Group-By-Aggregation</a:t>
            </a:r>
          </a:p>
        </p:txBody>
      </p:sp>
      <p:sp>
        <p:nvSpPr>
          <p:cNvPr id="48" name="矩形 47"/>
          <p:cNvSpPr/>
          <p:nvPr/>
        </p:nvSpPr>
        <p:spPr>
          <a:xfrm>
            <a:off x="8346497" y="1476531"/>
            <a:ext cx="2005559" cy="78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extract day, minute, hour, second from the </a:t>
            </a:r>
            <a:r>
              <a:rPr lang="en-US" altLang="zh-CN" sz="1200" dirty="0" err="1"/>
              <a:t>click_time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46496" y="1151412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Extracting time information</a:t>
            </a:r>
          </a:p>
        </p:txBody>
      </p:sp>
      <p:sp>
        <p:nvSpPr>
          <p:cNvPr id="50" name="矩形 49"/>
          <p:cNvSpPr/>
          <p:nvPr/>
        </p:nvSpPr>
        <p:spPr>
          <a:xfrm>
            <a:off x="9266663" y="3684755"/>
            <a:ext cx="1998536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how long it takes for a given </a:t>
            </a:r>
            <a:r>
              <a:rPr lang="en-US" altLang="zh-CN" sz="1200" dirty="0" err="1"/>
              <a:t>ip</a:t>
            </a:r>
            <a:r>
              <a:rPr lang="en-US" altLang="zh-CN" sz="1200" dirty="0"/>
              <a:t>-app-channel before they perform the next click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266662" y="3359636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Time till next click</a:t>
            </a:r>
          </a:p>
        </p:txBody>
      </p:sp>
      <p:sp>
        <p:nvSpPr>
          <p:cNvPr id="27" name="任意多边形 30">
            <a:extLst>
              <a:ext uri="{FF2B5EF4-FFF2-40B4-BE49-F238E27FC236}">
                <a16:creationId xmlns:a16="http://schemas.microsoft.com/office/drawing/2014/main" xmlns="" id="{A93E6CDB-08FD-D347-8882-795D91E4DE74}"/>
              </a:ext>
            </a:extLst>
          </p:cNvPr>
          <p:cNvSpPr/>
          <p:nvPr/>
        </p:nvSpPr>
        <p:spPr>
          <a:xfrm>
            <a:off x="5427204" y="4823341"/>
            <a:ext cx="1389417" cy="969740"/>
          </a:xfrm>
          <a:custGeom>
            <a:avLst/>
            <a:gdLst>
              <a:gd name="connsiteX0" fmla="*/ 0 w 1797803"/>
              <a:gd name="connsiteY0" fmla="*/ 0 h 526942"/>
              <a:gd name="connsiteX1" fmla="*/ 526942 w 1797803"/>
              <a:gd name="connsiteY1" fmla="*/ 526942 h 526942"/>
              <a:gd name="connsiteX2" fmla="*/ 1797803 w 1797803"/>
              <a:gd name="connsiteY2" fmla="*/ 526942 h 52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803" h="526942">
                <a:moveTo>
                  <a:pt x="0" y="0"/>
                </a:moveTo>
                <a:lnTo>
                  <a:pt x="526942" y="526942"/>
                </a:lnTo>
                <a:lnTo>
                  <a:pt x="1797803" y="526942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A2CB1BC-77FB-7047-84AF-73FC120C47AD}"/>
              </a:ext>
            </a:extLst>
          </p:cNvPr>
          <p:cNvSpPr/>
          <p:nvPr/>
        </p:nvSpPr>
        <p:spPr>
          <a:xfrm>
            <a:off x="6879342" y="5782955"/>
            <a:ext cx="1998536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Has the user previously or subsequently clicked the exact same app-device-</a:t>
            </a:r>
            <a:r>
              <a:rPr lang="en-US" altLang="zh-CN" sz="1200" dirty="0" err="1"/>
              <a:t>os</a:t>
            </a:r>
            <a:r>
              <a:rPr lang="en-US" altLang="zh-CN" sz="1200" dirty="0"/>
              <a:t>-channel?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BF44AE4A-2D01-DD43-BA2F-7C6F4303168B}"/>
              </a:ext>
            </a:extLst>
          </p:cNvPr>
          <p:cNvSpPr txBox="1"/>
          <p:nvPr/>
        </p:nvSpPr>
        <p:spPr>
          <a:xfrm>
            <a:off x="6879341" y="5457836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Clicks on app ad before &amp; after</a:t>
            </a:r>
          </a:p>
        </p:txBody>
      </p:sp>
    </p:spTree>
    <p:extLst>
      <p:ext uri="{BB962C8B-B14F-4D97-AF65-F5344CB8AC3E}">
        <p14:creationId xmlns:p14="http://schemas.microsoft.com/office/powerpoint/2010/main" val="6288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5111752" y="5828243"/>
            <a:ext cx="2112433" cy="143933"/>
          </a:xfrm>
          <a:prstGeom prst="ellipse">
            <a:avLst/>
          </a:prstGeom>
          <a:gradFill rotWithShape="1">
            <a:gsLst>
              <a:gs pos="0">
                <a:srgbClr val="000000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7375" name="Group 31"/>
          <p:cNvGrpSpPr>
            <a:grpSpLocks/>
          </p:cNvGrpSpPr>
          <p:nvPr/>
        </p:nvGrpSpPr>
        <p:grpSpPr bwMode="auto">
          <a:xfrm>
            <a:off x="5274146" y="2032272"/>
            <a:ext cx="1746251" cy="1746249"/>
            <a:chOff x="2468" y="965"/>
            <a:chExt cx="825" cy="825"/>
          </a:xfrm>
          <a:solidFill>
            <a:schemeClr val="accent1"/>
          </a:solidFill>
        </p:grpSpPr>
        <p:sp>
          <p:nvSpPr>
            <p:cNvPr id="9247" name="Freeform 13"/>
            <p:cNvSpPr>
              <a:spLocks/>
            </p:cNvSpPr>
            <p:nvPr/>
          </p:nvSpPr>
          <p:spPr bwMode="auto">
            <a:xfrm>
              <a:off x="2477" y="984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 algn="ctr" defTabSz="914400"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8" name="Freeform 14"/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7359" name="Freeform 15"/>
          <p:cNvSpPr>
            <a:spLocks/>
          </p:cNvSpPr>
          <p:nvPr/>
        </p:nvSpPr>
        <p:spPr bwMode="auto">
          <a:xfrm>
            <a:off x="1246909" y="2246557"/>
            <a:ext cx="3953742" cy="192621"/>
          </a:xfrm>
          <a:custGeom>
            <a:avLst/>
            <a:gdLst>
              <a:gd name="T0" fmla="*/ 0 w 656"/>
              <a:gd name="T1" fmla="*/ 446088 h 131"/>
              <a:gd name="T2" fmla="*/ 0 w 656"/>
              <a:gd name="T3" fmla="*/ 132805 h 131"/>
              <a:gd name="T4" fmla="*/ 132414 w 656"/>
              <a:gd name="T5" fmla="*/ 0 h 131"/>
              <a:gd name="T6" fmla="*/ 2227263 w 656"/>
              <a:gd name="T7" fmla="*/ 0 h 1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6" h="131">
                <a:moveTo>
                  <a:pt x="0" y="131"/>
                </a:moveTo>
                <a:cubicBezTo>
                  <a:pt x="0" y="131"/>
                  <a:pt x="0" y="74"/>
                  <a:pt x="0" y="39"/>
                </a:cubicBezTo>
                <a:cubicBezTo>
                  <a:pt x="0" y="4"/>
                  <a:pt x="18" y="0"/>
                  <a:pt x="39" y="0"/>
                </a:cubicBezTo>
                <a:cubicBezTo>
                  <a:pt x="61" y="0"/>
                  <a:pt x="656" y="0"/>
                  <a:pt x="65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0" name="Freeform 16"/>
          <p:cNvSpPr>
            <a:spLocks/>
          </p:cNvSpPr>
          <p:nvPr/>
        </p:nvSpPr>
        <p:spPr bwMode="auto">
          <a:xfrm flipV="1">
            <a:off x="7619806" y="3499314"/>
            <a:ext cx="1987085" cy="295531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1" name="Freeform 17"/>
          <p:cNvSpPr>
            <a:spLocks/>
          </p:cNvSpPr>
          <p:nvPr/>
        </p:nvSpPr>
        <p:spPr bwMode="auto">
          <a:xfrm>
            <a:off x="2333367" y="4431411"/>
            <a:ext cx="2236516" cy="575565"/>
          </a:xfrm>
          <a:custGeom>
            <a:avLst/>
            <a:gdLst>
              <a:gd name="T0" fmla="*/ 1073150 w 316"/>
              <a:gd name="T1" fmla="*/ 0 h 140"/>
              <a:gd name="T2" fmla="*/ 1073150 w 316"/>
              <a:gd name="T3" fmla="*/ 360589 h 140"/>
              <a:gd name="T4" fmla="*/ 930516 w 316"/>
              <a:gd name="T5" fmla="*/ 476250 h 140"/>
              <a:gd name="T6" fmla="*/ 0 w 316"/>
              <a:gd name="T7" fmla="*/ 476250 h 1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6" h="140">
                <a:moveTo>
                  <a:pt x="316" y="0"/>
                </a:moveTo>
                <a:cubicBezTo>
                  <a:pt x="316" y="0"/>
                  <a:pt x="316" y="78"/>
                  <a:pt x="316" y="106"/>
                </a:cubicBezTo>
                <a:cubicBezTo>
                  <a:pt x="316" y="134"/>
                  <a:pt x="307" y="140"/>
                  <a:pt x="274" y="140"/>
                </a:cubicBezTo>
                <a:cubicBezTo>
                  <a:pt x="241" y="140"/>
                  <a:pt x="0" y="140"/>
                  <a:pt x="0" y="140"/>
                </a:cubicBezTo>
              </a:path>
            </a:pathLst>
          </a:custGeom>
          <a:noFill/>
          <a:ln w="19050" cap="flat">
            <a:solidFill>
              <a:schemeClr val="accent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2" name="Freeform 18"/>
          <p:cNvSpPr>
            <a:spLocks/>
          </p:cNvSpPr>
          <p:nvPr/>
        </p:nvSpPr>
        <p:spPr bwMode="auto">
          <a:xfrm>
            <a:off x="6974418" y="4530725"/>
            <a:ext cx="1358900" cy="476251"/>
          </a:xfrm>
          <a:custGeom>
            <a:avLst/>
            <a:gdLst>
              <a:gd name="T0" fmla="*/ 0 w 300"/>
              <a:gd name="T1" fmla="*/ 357188 h 105"/>
              <a:gd name="T2" fmla="*/ 560546 w 300"/>
              <a:gd name="T3" fmla="*/ 357188 h 105"/>
              <a:gd name="T4" fmla="*/ 679450 w 300"/>
              <a:gd name="T5" fmla="*/ 238125 h 105"/>
              <a:gd name="T6" fmla="*/ 679450 w 300"/>
              <a:gd name="T7" fmla="*/ 68036 h 105"/>
              <a:gd name="T8" fmla="*/ 781368 w 300"/>
              <a:gd name="T9" fmla="*/ 6804 h 105"/>
              <a:gd name="T10" fmla="*/ 1019175 w 300"/>
              <a:gd name="T11" fmla="*/ 6804 h 1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00" h="105">
                <a:moveTo>
                  <a:pt x="0" y="105"/>
                </a:moveTo>
                <a:cubicBezTo>
                  <a:pt x="0" y="105"/>
                  <a:pt x="133" y="105"/>
                  <a:pt x="165" y="105"/>
                </a:cubicBezTo>
                <a:cubicBezTo>
                  <a:pt x="197" y="105"/>
                  <a:pt x="200" y="91"/>
                  <a:pt x="200" y="70"/>
                </a:cubicBezTo>
                <a:cubicBezTo>
                  <a:pt x="200" y="49"/>
                  <a:pt x="200" y="39"/>
                  <a:pt x="200" y="20"/>
                </a:cubicBezTo>
                <a:cubicBezTo>
                  <a:pt x="200" y="0"/>
                  <a:pt x="204" y="2"/>
                  <a:pt x="230" y="2"/>
                </a:cubicBezTo>
                <a:cubicBezTo>
                  <a:pt x="257" y="2"/>
                  <a:pt x="300" y="2"/>
                  <a:pt x="300" y="2"/>
                </a:cubicBezTo>
              </a:path>
            </a:pathLst>
          </a:custGeom>
          <a:noFill/>
          <a:ln w="19050" cap="flat">
            <a:solidFill>
              <a:srgbClr val="EF8208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>
            <a:off x="227739" y="2909359"/>
            <a:ext cx="216093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34340" y="2519780"/>
            <a:ext cx="26324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Support Vector Machine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66" name="Line 22"/>
          <p:cNvSpPr>
            <a:spLocks noChangeShapeType="1"/>
          </p:cNvSpPr>
          <p:nvPr/>
        </p:nvSpPr>
        <p:spPr bwMode="auto">
          <a:xfrm>
            <a:off x="518775" y="5168437"/>
            <a:ext cx="15367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312460" y="4797977"/>
            <a:ext cx="20762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/>
            <a:r>
              <a:rPr lang="en-US" altLang="zh-CN" sz="1600" b="1" dirty="0"/>
              <a:t>Ensemble Learning</a:t>
            </a:r>
          </a:p>
        </p:txBody>
      </p:sp>
      <p:sp>
        <p:nvSpPr>
          <p:cNvPr id="57369" name="Line 25"/>
          <p:cNvSpPr>
            <a:spLocks noChangeShapeType="1"/>
          </p:cNvSpPr>
          <p:nvPr/>
        </p:nvSpPr>
        <p:spPr bwMode="auto">
          <a:xfrm>
            <a:off x="8777818" y="2555876"/>
            <a:ext cx="1536700" cy="0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70" name="Text Box 26"/>
          <p:cNvSpPr txBox="1">
            <a:spLocks noChangeArrowheads="1"/>
          </p:cNvSpPr>
          <p:nvPr/>
        </p:nvSpPr>
        <p:spPr bwMode="auto">
          <a:xfrm>
            <a:off x="8697056" y="2181226"/>
            <a:ext cx="1677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Random Forest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72" name="Line 28"/>
          <p:cNvSpPr>
            <a:spLocks noChangeShapeType="1"/>
          </p:cNvSpPr>
          <p:nvPr/>
        </p:nvSpPr>
        <p:spPr bwMode="auto">
          <a:xfrm>
            <a:off x="8424334" y="4530725"/>
            <a:ext cx="1536700" cy="0"/>
          </a:xfrm>
          <a:prstGeom prst="line">
            <a:avLst/>
          </a:prstGeom>
          <a:noFill/>
          <a:ln w="12700">
            <a:solidFill>
              <a:srgbClr val="FF8A1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7576540" y="4156076"/>
            <a:ext cx="32111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Gradient Boosting &amp; AdaBoost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7378" name="Group 34"/>
          <p:cNvGrpSpPr>
            <a:grpSpLocks/>
          </p:cNvGrpSpPr>
          <p:nvPr/>
        </p:nvGrpSpPr>
        <p:grpSpPr bwMode="auto">
          <a:xfrm>
            <a:off x="5232400" y="3717925"/>
            <a:ext cx="1746251" cy="1746251"/>
            <a:chOff x="2472" y="1756"/>
            <a:chExt cx="825" cy="825"/>
          </a:xfrm>
        </p:grpSpPr>
        <p:sp>
          <p:nvSpPr>
            <p:cNvPr id="9245" name="Freeform 9"/>
            <p:cNvSpPr>
              <a:spLocks/>
            </p:cNvSpPr>
            <p:nvPr/>
          </p:nvSpPr>
          <p:spPr bwMode="auto">
            <a:xfrm>
              <a:off x="2482" y="1766"/>
              <a:ext cx="805" cy="805"/>
            </a:xfrm>
            <a:custGeom>
              <a:avLst/>
              <a:gdLst>
                <a:gd name="T0" fmla="*/ 697 w 401"/>
                <a:gd name="T1" fmla="*/ 560 h 401"/>
                <a:gd name="T2" fmla="*/ 666 w 401"/>
                <a:gd name="T3" fmla="*/ 540 h 401"/>
                <a:gd name="T4" fmla="*/ 805 w 401"/>
                <a:gd name="T5" fmla="*/ 404 h 401"/>
                <a:gd name="T6" fmla="*/ 654 w 401"/>
                <a:gd name="T7" fmla="*/ 253 h 401"/>
                <a:gd name="T8" fmla="*/ 628 w 401"/>
                <a:gd name="T9" fmla="*/ 305 h 401"/>
                <a:gd name="T10" fmla="*/ 492 w 401"/>
                <a:gd name="T11" fmla="*/ 305 h 401"/>
                <a:gd name="T12" fmla="*/ 492 w 401"/>
                <a:gd name="T13" fmla="*/ 169 h 401"/>
                <a:gd name="T14" fmla="*/ 544 w 401"/>
                <a:gd name="T15" fmla="*/ 143 h 401"/>
                <a:gd name="T16" fmla="*/ 401 w 401"/>
                <a:gd name="T17" fmla="*/ 0 h 401"/>
                <a:gd name="T18" fmla="*/ 265 w 401"/>
                <a:gd name="T19" fmla="*/ 139 h 401"/>
                <a:gd name="T20" fmla="*/ 245 w 401"/>
                <a:gd name="T21" fmla="*/ 108 h 401"/>
                <a:gd name="T22" fmla="*/ 108 w 401"/>
                <a:gd name="T23" fmla="*/ 108 h 401"/>
                <a:gd name="T24" fmla="*/ 108 w 401"/>
                <a:gd name="T25" fmla="*/ 245 h 401"/>
                <a:gd name="T26" fmla="*/ 139 w 401"/>
                <a:gd name="T27" fmla="*/ 265 h 401"/>
                <a:gd name="T28" fmla="*/ 0 w 401"/>
                <a:gd name="T29" fmla="*/ 404 h 401"/>
                <a:gd name="T30" fmla="*/ 137 w 401"/>
                <a:gd name="T31" fmla="*/ 540 h 401"/>
                <a:gd name="T32" fmla="*/ 161 w 401"/>
                <a:gd name="T33" fmla="*/ 500 h 401"/>
                <a:gd name="T34" fmla="*/ 297 w 401"/>
                <a:gd name="T35" fmla="*/ 500 h 401"/>
                <a:gd name="T36" fmla="*/ 297 w 401"/>
                <a:gd name="T37" fmla="*/ 636 h 401"/>
                <a:gd name="T38" fmla="*/ 257 w 401"/>
                <a:gd name="T39" fmla="*/ 660 h 401"/>
                <a:gd name="T40" fmla="*/ 401 w 401"/>
                <a:gd name="T41" fmla="*/ 805 h 401"/>
                <a:gd name="T42" fmla="*/ 540 w 401"/>
                <a:gd name="T43" fmla="*/ 666 h 401"/>
                <a:gd name="T44" fmla="*/ 560 w 401"/>
                <a:gd name="T45" fmla="*/ 697 h 401"/>
                <a:gd name="T46" fmla="*/ 697 w 401"/>
                <a:gd name="T47" fmla="*/ 697 h 401"/>
                <a:gd name="T48" fmla="*/ 697 w 401"/>
                <a:gd name="T49" fmla="*/ 560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347" y="279"/>
                  </a:moveTo>
                  <a:cubicBezTo>
                    <a:pt x="343" y="275"/>
                    <a:pt x="338" y="272"/>
                    <a:pt x="332" y="269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26" y="126"/>
                    <a:pt x="326" y="126"/>
                    <a:pt x="326" y="126"/>
                  </a:cubicBezTo>
                  <a:cubicBezTo>
                    <a:pt x="325" y="136"/>
                    <a:pt x="320" y="145"/>
                    <a:pt x="313" y="152"/>
                  </a:cubicBezTo>
                  <a:cubicBezTo>
                    <a:pt x="294" y="171"/>
                    <a:pt x="264" y="171"/>
                    <a:pt x="245" y="152"/>
                  </a:cubicBezTo>
                  <a:cubicBezTo>
                    <a:pt x="226" y="134"/>
                    <a:pt x="226" y="103"/>
                    <a:pt x="245" y="84"/>
                  </a:cubicBezTo>
                  <a:cubicBezTo>
                    <a:pt x="252" y="77"/>
                    <a:pt x="262" y="73"/>
                    <a:pt x="271" y="7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9" y="63"/>
                    <a:pt x="126" y="58"/>
                    <a:pt x="122" y="54"/>
                  </a:cubicBezTo>
                  <a:cubicBezTo>
                    <a:pt x="103" y="35"/>
                    <a:pt x="72" y="35"/>
                    <a:pt x="54" y="54"/>
                  </a:cubicBezTo>
                  <a:cubicBezTo>
                    <a:pt x="35" y="73"/>
                    <a:pt x="35" y="103"/>
                    <a:pt x="54" y="122"/>
                  </a:cubicBezTo>
                  <a:cubicBezTo>
                    <a:pt x="58" y="126"/>
                    <a:pt x="63" y="130"/>
                    <a:pt x="69" y="132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8" y="269"/>
                    <a:pt x="68" y="269"/>
                    <a:pt x="68" y="269"/>
                  </a:cubicBezTo>
                  <a:cubicBezTo>
                    <a:pt x="71" y="262"/>
                    <a:pt x="75" y="255"/>
                    <a:pt x="80" y="249"/>
                  </a:cubicBezTo>
                  <a:cubicBezTo>
                    <a:pt x="99" y="230"/>
                    <a:pt x="130" y="230"/>
                    <a:pt x="148" y="249"/>
                  </a:cubicBezTo>
                  <a:cubicBezTo>
                    <a:pt x="167" y="268"/>
                    <a:pt x="167" y="298"/>
                    <a:pt x="148" y="317"/>
                  </a:cubicBezTo>
                  <a:cubicBezTo>
                    <a:pt x="143" y="323"/>
                    <a:pt x="136" y="327"/>
                    <a:pt x="128" y="329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1" y="338"/>
                    <a:pt x="275" y="343"/>
                    <a:pt x="279" y="347"/>
                  </a:cubicBezTo>
                  <a:cubicBezTo>
                    <a:pt x="298" y="366"/>
                    <a:pt x="328" y="366"/>
                    <a:pt x="347" y="347"/>
                  </a:cubicBezTo>
                  <a:cubicBezTo>
                    <a:pt x="366" y="329"/>
                    <a:pt x="366" y="298"/>
                    <a:pt x="347" y="2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6" name="Freeform 10"/>
            <p:cNvSpPr>
              <a:spLocks noEditPoints="1"/>
            </p:cNvSpPr>
            <p:nvPr/>
          </p:nvSpPr>
          <p:spPr bwMode="auto">
            <a:xfrm>
              <a:off x="2472" y="1756"/>
              <a:ext cx="825" cy="825"/>
            </a:xfrm>
            <a:custGeom>
              <a:avLst/>
              <a:gdLst>
                <a:gd name="T0" fmla="*/ 255 w 411"/>
                <a:gd name="T1" fmla="*/ 666 h 411"/>
                <a:gd name="T2" fmla="*/ 303 w 411"/>
                <a:gd name="T3" fmla="*/ 640 h 411"/>
                <a:gd name="T4" fmla="*/ 239 w 411"/>
                <a:gd name="T5" fmla="*/ 488 h 411"/>
                <a:gd name="T6" fmla="*/ 155 w 411"/>
                <a:gd name="T7" fmla="*/ 552 h 411"/>
                <a:gd name="T8" fmla="*/ 0 w 411"/>
                <a:gd name="T9" fmla="*/ 414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1 w 411"/>
                <a:gd name="T17" fmla="*/ 0 h 411"/>
                <a:gd name="T18" fmla="*/ 556 w 411"/>
                <a:gd name="T19" fmla="*/ 159 h 411"/>
                <a:gd name="T20" fmla="*/ 508 w 411"/>
                <a:gd name="T21" fmla="*/ 311 h 411"/>
                <a:gd name="T22" fmla="*/ 634 w 411"/>
                <a:gd name="T23" fmla="*/ 311 h 411"/>
                <a:gd name="T24" fmla="*/ 660 w 411"/>
                <a:gd name="T25" fmla="*/ 249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1 w 411"/>
                <a:gd name="T35" fmla="*/ 672 h 411"/>
                <a:gd name="T36" fmla="*/ 552 w 411"/>
                <a:gd name="T37" fmla="*/ 664 h 411"/>
                <a:gd name="T38" fmla="*/ 576 w 411"/>
                <a:gd name="T39" fmla="*/ 703 h 411"/>
                <a:gd name="T40" fmla="*/ 703 w 411"/>
                <a:gd name="T41" fmla="*/ 703 h 411"/>
                <a:gd name="T42" fmla="*/ 703 w 411"/>
                <a:gd name="T43" fmla="*/ 576 h 411"/>
                <a:gd name="T44" fmla="*/ 664 w 411"/>
                <a:gd name="T45" fmla="*/ 552 h 411"/>
                <a:gd name="T46" fmla="*/ 670 w 411"/>
                <a:gd name="T47" fmla="*/ 277 h 411"/>
                <a:gd name="T48" fmla="*/ 570 w 411"/>
                <a:gd name="T49" fmla="*/ 351 h 411"/>
                <a:gd name="T50" fmla="*/ 498 w 411"/>
                <a:gd name="T51" fmla="*/ 175 h 411"/>
                <a:gd name="T52" fmla="*/ 411 w 411"/>
                <a:gd name="T53" fmla="*/ 20 h 411"/>
                <a:gd name="T54" fmla="*/ 267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9 h 411"/>
                <a:gd name="T62" fmla="*/ 20 w 411"/>
                <a:gd name="T63" fmla="*/ 414 h 411"/>
                <a:gd name="T64" fmla="*/ 167 w 411"/>
                <a:gd name="T65" fmla="*/ 504 h 411"/>
                <a:gd name="T66" fmla="*/ 313 w 411"/>
                <a:gd name="T67" fmla="*/ 504 h 411"/>
                <a:gd name="T68" fmla="*/ 281 w 411"/>
                <a:gd name="T69" fmla="*/ 672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27" y="332"/>
                    <a:pt x="127" y="332"/>
                    <a:pt x="127" y="332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9" y="328"/>
                    <a:pt x="146" y="325"/>
                    <a:pt x="151" y="319"/>
                  </a:cubicBezTo>
                  <a:cubicBezTo>
                    <a:pt x="168" y="302"/>
                    <a:pt x="168" y="274"/>
                    <a:pt x="151" y="256"/>
                  </a:cubicBezTo>
                  <a:cubicBezTo>
                    <a:pt x="143" y="248"/>
                    <a:pt x="131" y="243"/>
                    <a:pt x="119" y="243"/>
                  </a:cubicBezTo>
                  <a:cubicBezTo>
                    <a:pt x="108" y="243"/>
                    <a:pt x="96" y="248"/>
                    <a:pt x="88" y="256"/>
                  </a:cubicBezTo>
                  <a:cubicBezTo>
                    <a:pt x="83" y="262"/>
                    <a:pt x="79" y="268"/>
                    <a:pt x="77" y="275"/>
                  </a:cubicBezTo>
                  <a:cubicBezTo>
                    <a:pt x="75" y="281"/>
                    <a:pt x="75" y="281"/>
                    <a:pt x="75" y="28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3" y="136"/>
                    <a:pt x="60" y="133"/>
                    <a:pt x="56" y="129"/>
                  </a:cubicBezTo>
                  <a:cubicBezTo>
                    <a:pt x="46" y="120"/>
                    <a:pt x="41" y="107"/>
                    <a:pt x="41" y="93"/>
                  </a:cubicBezTo>
                  <a:cubicBezTo>
                    <a:pt x="41" y="79"/>
                    <a:pt x="46" y="66"/>
                    <a:pt x="56" y="56"/>
                  </a:cubicBezTo>
                  <a:cubicBezTo>
                    <a:pt x="66" y="47"/>
                    <a:pt x="79" y="41"/>
                    <a:pt x="93" y="41"/>
                  </a:cubicBezTo>
                  <a:cubicBezTo>
                    <a:pt x="106" y="41"/>
                    <a:pt x="119" y="47"/>
                    <a:pt x="129" y="56"/>
                  </a:cubicBezTo>
                  <a:cubicBezTo>
                    <a:pt x="133" y="60"/>
                    <a:pt x="135" y="64"/>
                    <a:pt x="138" y="6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84" y="78"/>
                    <a:pt x="284" y="78"/>
                    <a:pt x="284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68" y="81"/>
                    <a:pt x="259" y="85"/>
                    <a:pt x="253" y="92"/>
                  </a:cubicBezTo>
                  <a:cubicBezTo>
                    <a:pt x="235" y="109"/>
                    <a:pt x="235" y="137"/>
                    <a:pt x="253" y="155"/>
                  </a:cubicBezTo>
                  <a:cubicBezTo>
                    <a:pt x="261" y="163"/>
                    <a:pt x="272" y="168"/>
                    <a:pt x="284" y="168"/>
                  </a:cubicBezTo>
                  <a:cubicBezTo>
                    <a:pt x="296" y="168"/>
                    <a:pt x="307" y="163"/>
                    <a:pt x="316" y="155"/>
                  </a:cubicBezTo>
                  <a:cubicBezTo>
                    <a:pt x="322" y="148"/>
                    <a:pt x="326" y="140"/>
                    <a:pt x="328" y="131"/>
                  </a:cubicBezTo>
                  <a:cubicBezTo>
                    <a:pt x="329" y="124"/>
                    <a:pt x="329" y="124"/>
                    <a:pt x="329" y="124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7" y="276"/>
                    <a:pt x="351" y="278"/>
                    <a:pt x="355" y="282"/>
                  </a:cubicBezTo>
                  <a:cubicBezTo>
                    <a:pt x="364" y="292"/>
                    <a:pt x="370" y="305"/>
                    <a:pt x="370" y="318"/>
                  </a:cubicBezTo>
                  <a:cubicBezTo>
                    <a:pt x="370" y="332"/>
                    <a:pt x="364" y="345"/>
                    <a:pt x="355" y="355"/>
                  </a:cubicBezTo>
                  <a:cubicBezTo>
                    <a:pt x="345" y="365"/>
                    <a:pt x="332" y="370"/>
                    <a:pt x="318" y="370"/>
                  </a:cubicBezTo>
                  <a:cubicBezTo>
                    <a:pt x="304" y="370"/>
                    <a:pt x="291" y="365"/>
                    <a:pt x="282" y="355"/>
                  </a:cubicBezTo>
                  <a:cubicBezTo>
                    <a:pt x="278" y="351"/>
                    <a:pt x="275" y="348"/>
                    <a:pt x="273" y="343"/>
                  </a:cubicBezTo>
                  <a:lnTo>
                    <a:pt x="205" y="411"/>
                  </a:lnTo>
                  <a:close/>
                  <a:moveTo>
                    <a:pt x="140" y="335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7" y="336"/>
                    <a:pt x="277" y="336"/>
                    <a:pt x="277" y="336"/>
                  </a:cubicBezTo>
                  <a:cubicBezTo>
                    <a:pt x="280" y="341"/>
                    <a:pt x="283" y="346"/>
                    <a:pt x="287" y="350"/>
                  </a:cubicBezTo>
                  <a:cubicBezTo>
                    <a:pt x="295" y="358"/>
                    <a:pt x="306" y="363"/>
                    <a:pt x="318" y="363"/>
                  </a:cubicBezTo>
                  <a:cubicBezTo>
                    <a:pt x="330" y="363"/>
                    <a:pt x="341" y="358"/>
                    <a:pt x="350" y="350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80"/>
                    <a:pt x="336" y="278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4" y="138"/>
                    <a:pt x="334" y="138"/>
                    <a:pt x="334" y="138"/>
                  </a:cubicBezTo>
                  <a:cubicBezTo>
                    <a:pt x="331" y="146"/>
                    <a:pt x="327" y="154"/>
                    <a:pt x="321" y="160"/>
                  </a:cubicBezTo>
                  <a:cubicBezTo>
                    <a:pt x="311" y="170"/>
                    <a:pt x="298" y="175"/>
                    <a:pt x="284" y="175"/>
                  </a:cubicBezTo>
                  <a:cubicBezTo>
                    <a:pt x="270" y="175"/>
                    <a:pt x="257" y="170"/>
                    <a:pt x="248" y="160"/>
                  </a:cubicBezTo>
                  <a:cubicBezTo>
                    <a:pt x="227" y="140"/>
                    <a:pt x="227" y="107"/>
                    <a:pt x="248" y="87"/>
                  </a:cubicBezTo>
                  <a:cubicBezTo>
                    <a:pt x="254" y="81"/>
                    <a:pt x="261" y="76"/>
                    <a:pt x="269" y="74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70"/>
                    <a:pt x="48" y="81"/>
                    <a:pt x="48" y="93"/>
                  </a:cubicBezTo>
                  <a:cubicBezTo>
                    <a:pt x="48" y="105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4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72" y="268"/>
                    <a:pt x="72" y="268"/>
                    <a:pt x="72" y="268"/>
                  </a:cubicBezTo>
                  <a:cubicBezTo>
                    <a:pt x="75" y="262"/>
                    <a:pt x="78" y="256"/>
                    <a:pt x="83" y="251"/>
                  </a:cubicBezTo>
                  <a:cubicBezTo>
                    <a:pt x="93" y="242"/>
                    <a:pt x="106" y="236"/>
                    <a:pt x="119" y="236"/>
                  </a:cubicBezTo>
                  <a:cubicBezTo>
                    <a:pt x="133" y="236"/>
                    <a:pt x="146" y="242"/>
                    <a:pt x="156" y="251"/>
                  </a:cubicBezTo>
                  <a:cubicBezTo>
                    <a:pt x="176" y="272"/>
                    <a:pt x="176" y="304"/>
                    <a:pt x="156" y="324"/>
                  </a:cubicBezTo>
                  <a:cubicBezTo>
                    <a:pt x="151" y="329"/>
                    <a:pt x="146" y="333"/>
                    <a:pt x="140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7376" name="Group 32"/>
          <p:cNvGrpSpPr>
            <a:grpSpLocks/>
          </p:cNvGrpSpPr>
          <p:nvPr/>
        </p:nvGrpSpPr>
        <p:grpSpPr bwMode="auto">
          <a:xfrm>
            <a:off x="4404785" y="2869144"/>
            <a:ext cx="1746249" cy="1746249"/>
            <a:chOff x="2081" y="1355"/>
            <a:chExt cx="825" cy="825"/>
          </a:xfrm>
        </p:grpSpPr>
        <p:sp>
          <p:nvSpPr>
            <p:cNvPr id="9243" name="Freeform 7"/>
            <p:cNvSpPr>
              <a:spLocks/>
            </p:cNvSpPr>
            <p:nvPr/>
          </p:nvSpPr>
          <p:spPr bwMode="auto">
            <a:xfrm>
              <a:off x="2091" y="1365"/>
              <a:ext cx="805" cy="805"/>
            </a:xfrm>
            <a:custGeom>
              <a:avLst/>
              <a:gdLst>
                <a:gd name="T0" fmla="*/ 560 w 401"/>
                <a:gd name="T1" fmla="*/ 106 h 401"/>
                <a:gd name="T2" fmla="*/ 540 w 401"/>
                <a:gd name="T3" fmla="*/ 137 h 401"/>
                <a:gd name="T4" fmla="*/ 401 w 401"/>
                <a:gd name="T5" fmla="*/ 0 h 401"/>
                <a:gd name="T6" fmla="*/ 253 w 401"/>
                <a:gd name="T7" fmla="*/ 149 h 401"/>
                <a:gd name="T8" fmla="*/ 305 w 401"/>
                <a:gd name="T9" fmla="*/ 175 h 401"/>
                <a:gd name="T10" fmla="*/ 305 w 401"/>
                <a:gd name="T11" fmla="*/ 311 h 401"/>
                <a:gd name="T12" fmla="*/ 169 w 401"/>
                <a:gd name="T13" fmla="*/ 311 h 401"/>
                <a:gd name="T14" fmla="*/ 143 w 401"/>
                <a:gd name="T15" fmla="*/ 259 h 401"/>
                <a:gd name="T16" fmla="*/ 0 w 401"/>
                <a:gd name="T17" fmla="*/ 401 h 401"/>
                <a:gd name="T18" fmla="*/ 139 w 401"/>
                <a:gd name="T19" fmla="*/ 540 h 401"/>
                <a:gd name="T20" fmla="*/ 108 w 401"/>
                <a:gd name="T21" fmla="*/ 560 h 401"/>
                <a:gd name="T22" fmla="*/ 108 w 401"/>
                <a:gd name="T23" fmla="*/ 697 h 401"/>
                <a:gd name="T24" fmla="*/ 245 w 401"/>
                <a:gd name="T25" fmla="*/ 697 h 401"/>
                <a:gd name="T26" fmla="*/ 265 w 401"/>
                <a:gd name="T27" fmla="*/ 666 h 401"/>
                <a:gd name="T28" fmla="*/ 401 w 401"/>
                <a:gd name="T29" fmla="*/ 805 h 401"/>
                <a:gd name="T30" fmla="*/ 540 w 401"/>
                <a:gd name="T31" fmla="*/ 666 h 401"/>
                <a:gd name="T32" fmla="*/ 500 w 401"/>
                <a:gd name="T33" fmla="*/ 642 h 401"/>
                <a:gd name="T34" fmla="*/ 500 w 401"/>
                <a:gd name="T35" fmla="*/ 506 h 401"/>
                <a:gd name="T36" fmla="*/ 636 w 401"/>
                <a:gd name="T37" fmla="*/ 506 h 401"/>
                <a:gd name="T38" fmla="*/ 660 w 401"/>
                <a:gd name="T39" fmla="*/ 546 h 401"/>
                <a:gd name="T40" fmla="*/ 805 w 401"/>
                <a:gd name="T41" fmla="*/ 401 h 401"/>
                <a:gd name="T42" fmla="*/ 666 w 401"/>
                <a:gd name="T43" fmla="*/ 265 h 401"/>
                <a:gd name="T44" fmla="*/ 697 w 401"/>
                <a:gd name="T45" fmla="*/ 243 h 401"/>
                <a:gd name="T46" fmla="*/ 697 w 401"/>
                <a:gd name="T47" fmla="*/ 106 h 401"/>
                <a:gd name="T48" fmla="*/ 560 w 401"/>
                <a:gd name="T49" fmla="*/ 106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279" y="53"/>
                  </a:moveTo>
                  <a:cubicBezTo>
                    <a:pt x="275" y="58"/>
                    <a:pt x="271" y="63"/>
                    <a:pt x="269" y="6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36" y="76"/>
                    <a:pt x="145" y="80"/>
                    <a:pt x="152" y="87"/>
                  </a:cubicBezTo>
                  <a:cubicBezTo>
                    <a:pt x="171" y="106"/>
                    <a:pt x="171" y="137"/>
                    <a:pt x="152" y="155"/>
                  </a:cubicBezTo>
                  <a:cubicBezTo>
                    <a:pt x="133" y="174"/>
                    <a:pt x="103" y="174"/>
                    <a:pt x="84" y="155"/>
                  </a:cubicBezTo>
                  <a:cubicBezTo>
                    <a:pt x="77" y="148"/>
                    <a:pt x="72" y="139"/>
                    <a:pt x="71" y="129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1"/>
                    <a:pt x="58" y="275"/>
                    <a:pt x="54" y="279"/>
                  </a:cubicBezTo>
                  <a:cubicBezTo>
                    <a:pt x="35" y="298"/>
                    <a:pt x="35" y="328"/>
                    <a:pt x="54" y="347"/>
                  </a:cubicBezTo>
                  <a:cubicBezTo>
                    <a:pt x="72" y="366"/>
                    <a:pt x="103" y="366"/>
                    <a:pt x="122" y="347"/>
                  </a:cubicBezTo>
                  <a:cubicBezTo>
                    <a:pt x="126" y="343"/>
                    <a:pt x="129" y="337"/>
                    <a:pt x="132" y="332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61" y="330"/>
                    <a:pt x="254" y="326"/>
                    <a:pt x="249" y="320"/>
                  </a:cubicBezTo>
                  <a:cubicBezTo>
                    <a:pt x="230" y="301"/>
                    <a:pt x="230" y="271"/>
                    <a:pt x="249" y="252"/>
                  </a:cubicBezTo>
                  <a:cubicBezTo>
                    <a:pt x="267" y="233"/>
                    <a:pt x="298" y="233"/>
                    <a:pt x="317" y="252"/>
                  </a:cubicBezTo>
                  <a:cubicBezTo>
                    <a:pt x="322" y="258"/>
                    <a:pt x="327" y="265"/>
                    <a:pt x="329" y="272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29"/>
                    <a:pt x="343" y="126"/>
                    <a:pt x="347" y="121"/>
                  </a:cubicBezTo>
                  <a:cubicBezTo>
                    <a:pt x="366" y="103"/>
                    <a:pt x="366" y="72"/>
                    <a:pt x="347" y="53"/>
                  </a:cubicBezTo>
                  <a:cubicBezTo>
                    <a:pt x="328" y="35"/>
                    <a:pt x="298" y="35"/>
                    <a:pt x="279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4" name="Freeform 8"/>
            <p:cNvSpPr>
              <a:spLocks noEditPoints="1"/>
            </p:cNvSpPr>
            <p:nvPr/>
          </p:nvSpPr>
          <p:spPr bwMode="auto">
            <a:xfrm>
              <a:off x="2081" y="1355"/>
              <a:ext cx="825" cy="825"/>
            </a:xfrm>
            <a:custGeom>
              <a:avLst/>
              <a:gdLst>
                <a:gd name="T0" fmla="*/ 277 w 411"/>
                <a:gd name="T1" fmla="*/ 689 h 411"/>
                <a:gd name="T2" fmla="*/ 187 w 411"/>
                <a:gd name="T3" fmla="*/ 743 h 411"/>
                <a:gd name="T4" fmla="*/ 112 w 411"/>
                <a:gd name="T5" fmla="*/ 564 h 411"/>
                <a:gd name="T6" fmla="*/ 0 w 411"/>
                <a:gd name="T7" fmla="*/ 411 h 411"/>
                <a:gd name="T8" fmla="*/ 159 w 411"/>
                <a:gd name="T9" fmla="*/ 269 h 411"/>
                <a:gd name="T10" fmla="*/ 247 w 411"/>
                <a:gd name="T11" fmla="*/ 343 h 411"/>
                <a:gd name="T12" fmla="*/ 311 w 411"/>
                <a:gd name="T13" fmla="*/ 191 h 411"/>
                <a:gd name="T14" fmla="*/ 249 w 411"/>
                <a:gd name="T15" fmla="*/ 163 h 411"/>
                <a:gd name="T16" fmla="*/ 548 w 411"/>
                <a:gd name="T17" fmla="*/ 134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1 h 411"/>
                <a:gd name="T24" fmla="*/ 662 w 411"/>
                <a:gd name="T25" fmla="*/ 558 h 411"/>
                <a:gd name="T26" fmla="*/ 578 w 411"/>
                <a:gd name="T27" fmla="*/ 496 h 411"/>
                <a:gd name="T28" fmla="*/ 514 w 411"/>
                <a:gd name="T29" fmla="*/ 648 h 411"/>
                <a:gd name="T30" fmla="*/ 564 w 411"/>
                <a:gd name="T31" fmla="*/ 672 h 411"/>
                <a:gd name="T32" fmla="*/ 273 w 411"/>
                <a:gd name="T33" fmla="*/ 664 h 411"/>
                <a:gd name="T34" fmla="*/ 536 w 411"/>
                <a:gd name="T35" fmla="*/ 680 h 411"/>
                <a:gd name="T36" fmla="*/ 504 w 411"/>
                <a:gd name="T37" fmla="*/ 512 h 411"/>
                <a:gd name="T38" fmla="*/ 650 w 411"/>
                <a:gd name="T39" fmla="*/ 512 h 411"/>
                <a:gd name="T40" fmla="*/ 805 w 411"/>
                <a:gd name="T41" fmla="*/ 411 h 411"/>
                <a:gd name="T42" fmla="*/ 674 w 411"/>
                <a:gd name="T43" fmla="*/ 267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77 w 411"/>
                <a:gd name="T51" fmla="*/ 155 h 411"/>
                <a:gd name="T52" fmla="*/ 321 w 411"/>
                <a:gd name="T53" fmla="*/ 327 h 411"/>
                <a:gd name="T54" fmla="*/ 175 w 411"/>
                <a:gd name="T55" fmla="*/ 327 h 411"/>
                <a:gd name="T56" fmla="*/ 20 w 411"/>
                <a:gd name="T57" fmla="*/ 411 h 411"/>
                <a:gd name="T58" fmla="*/ 151 w 411"/>
                <a:gd name="T59" fmla="*/ 556 h 411"/>
                <a:gd name="T60" fmla="*/ 122 w 411"/>
                <a:gd name="T61" fmla="*/ 701 h 411"/>
                <a:gd name="T62" fmla="*/ 249 w 411"/>
                <a:gd name="T63" fmla="*/ 701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38" y="343"/>
                    <a:pt x="138" y="343"/>
                    <a:pt x="138" y="343"/>
                  </a:cubicBezTo>
                  <a:cubicBezTo>
                    <a:pt x="135" y="347"/>
                    <a:pt x="133" y="351"/>
                    <a:pt x="129" y="354"/>
                  </a:cubicBezTo>
                  <a:cubicBezTo>
                    <a:pt x="119" y="364"/>
                    <a:pt x="106" y="370"/>
                    <a:pt x="93" y="370"/>
                  </a:cubicBezTo>
                  <a:cubicBezTo>
                    <a:pt x="79" y="370"/>
                    <a:pt x="66" y="364"/>
                    <a:pt x="56" y="354"/>
                  </a:cubicBezTo>
                  <a:cubicBezTo>
                    <a:pt x="36" y="334"/>
                    <a:pt x="36" y="302"/>
                    <a:pt x="56" y="281"/>
                  </a:cubicBezTo>
                  <a:cubicBezTo>
                    <a:pt x="59" y="278"/>
                    <a:pt x="63" y="275"/>
                    <a:pt x="68" y="273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81" y="143"/>
                    <a:pt x="85" y="151"/>
                    <a:pt x="92" y="158"/>
                  </a:cubicBezTo>
                  <a:cubicBezTo>
                    <a:pt x="100" y="166"/>
                    <a:pt x="111" y="171"/>
                    <a:pt x="123" y="171"/>
                  </a:cubicBezTo>
                  <a:cubicBezTo>
                    <a:pt x="135" y="171"/>
                    <a:pt x="146" y="166"/>
                    <a:pt x="155" y="158"/>
                  </a:cubicBezTo>
                  <a:cubicBezTo>
                    <a:pt x="172" y="141"/>
                    <a:pt x="172" y="112"/>
                    <a:pt x="155" y="95"/>
                  </a:cubicBezTo>
                  <a:cubicBezTo>
                    <a:pt x="148" y="88"/>
                    <a:pt x="140" y="84"/>
                    <a:pt x="130" y="83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3"/>
                    <a:pt x="278" y="59"/>
                    <a:pt x="282" y="56"/>
                  </a:cubicBezTo>
                  <a:cubicBezTo>
                    <a:pt x="291" y="46"/>
                    <a:pt x="304" y="41"/>
                    <a:pt x="318" y="41"/>
                  </a:cubicBezTo>
                  <a:cubicBezTo>
                    <a:pt x="332" y="41"/>
                    <a:pt x="345" y="46"/>
                    <a:pt x="355" y="56"/>
                  </a:cubicBezTo>
                  <a:cubicBezTo>
                    <a:pt x="375" y="76"/>
                    <a:pt x="375" y="109"/>
                    <a:pt x="355" y="129"/>
                  </a:cubicBezTo>
                  <a:cubicBezTo>
                    <a:pt x="351" y="132"/>
                    <a:pt x="347" y="135"/>
                    <a:pt x="343" y="138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32" y="284"/>
                    <a:pt x="332" y="284"/>
                    <a:pt x="332" y="284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28" y="271"/>
                    <a:pt x="324" y="265"/>
                    <a:pt x="319" y="260"/>
                  </a:cubicBezTo>
                  <a:cubicBezTo>
                    <a:pt x="311" y="251"/>
                    <a:pt x="300" y="247"/>
                    <a:pt x="288" y="247"/>
                  </a:cubicBezTo>
                  <a:cubicBezTo>
                    <a:pt x="276" y="247"/>
                    <a:pt x="265" y="251"/>
                    <a:pt x="256" y="260"/>
                  </a:cubicBezTo>
                  <a:cubicBezTo>
                    <a:pt x="239" y="277"/>
                    <a:pt x="239" y="305"/>
                    <a:pt x="256" y="323"/>
                  </a:cubicBezTo>
                  <a:cubicBezTo>
                    <a:pt x="261" y="328"/>
                    <a:pt x="268" y="332"/>
                    <a:pt x="275" y="334"/>
                  </a:cubicBezTo>
                  <a:cubicBezTo>
                    <a:pt x="281" y="335"/>
                    <a:pt x="281" y="335"/>
                    <a:pt x="281" y="335"/>
                  </a:cubicBezTo>
                  <a:lnTo>
                    <a:pt x="205" y="411"/>
                  </a:lnTo>
                  <a:close/>
                  <a:moveTo>
                    <a:pt x="136" y="331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67" y="339"/>
                    <a:pt x="267" y="339"/>
                    <a:pt x="267" y="339"/>
                  </a:cubicBezTo>
                  <a:cubicBezTo>
                    <a:pt x="261" y="336"/>
                    <a:pt x="256" y="332"/>
                    <a:pt x="251" y="328"/>
                  </a:cubicBezTo>
                  <a:cubicBezTo>
                    <a:pt x="231" y="308"/>
                    <a:pt x="231" y="275"/>
                    <a:pt x="251" y="255"/>
                  </a:cubicBezTo>
                  <a:cubicBezTo>
                    <a:pt x="261" y="245"/>
                    <a:pt x="274" y="239"/>
                    <a:pt x="288" y="239"/>
                  </a:cubicBezTo>
                  <a:cubicBezTo>
                    <a:pt x="301" y="239"/>
                    <a:pt x="314" y="245"/>
                    <a:pt x="324" y="255"/>
                  </a:cubicBezTo>
                  <a:cubicBezTo>
                    <a:pt x="329" y="259"/>
                    <a:pt x="333" y="265"/>
                    <a:pt x="335" y="271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36" y="133"/>
                    <a:pt x="336" y="133"/>
                    <a:pt x="336" y="133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8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7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46" y="80"/>
                    <a:pt x="154" y="84"/>
                    <a:pt x="160" y="90"/>
                  </a:cubicBezTo>
                  <a:cubicBezTo>
                    <a:pt x="180" y="110"/>
                    <a:pt x="180" y="143"/>
                    <a:pt x="160" y="163"/>
                  </a:cubicBezTo>
                  <a:cubicBezTo>
                    <a:pt x="150" y="173"/>
                    <a:pt x="137" y="178"/>
                    <a:pt x="123" y="178"/>
                  </a:cubicBezTo>
                  <a:cubicBezTo>
                    <a:pt x="109" y="178"/>
                    <a:pt x="96" y="173"/>
                    <a:pt x="87" y="163"/>
                  </a:cubicBezTo>
                  <a:cubicBezTo>
                    <a:pt x="80" y="157"/>
                    <a:pt x="76" y="150"/>
                    <a:pt x="74" y="142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70" y="279"/>
                    <a:pt x="65" y="283"/>
                    <a:pt x="61" y="286"/>
                  </a:cubicBezTo>
                  <a:cubicBezTo>
                    <a:pt x="44" y="304"/>
                    <a:pt x="44" y="332"/>
                    <a:pt x="61" y="349"/>
                  </a:cubicBezTo>
                  <a:cubicBezTo>
                    <a:pt x="70" y="358"/>
                    <a:pt x="81" y="362"/>
                    <a:pt x="93" y="362"/>
                  </a:cubicBezTo>
                  <a:cubicBezTo>
                    <a:pt x="105" y="362"/>
                    <a:pt x="116" y="358"/>
                    <a:pt x="124" y="349"/>
                  </a:cubicBezTo>
                  <a:cubicBezTo>
                    <a:pt x="128" y="345"/>
                    <a:pt x="131" y="341"/>
                    <a:pt x="133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7377" name="Group 33"/>
          <p:cNvGrpSpPr>
            <a:grpSpLocks/>
          </p:cNvGrpSpPr>
          <p:nvPr/>
        </p:nvGrpSpPr>
        <p:grpSpPr bwMode="auto">
          <a:xfrm>
            <a:off x="6057900" y="2888192"/>
            <a:ext cx="1703917" cy="1746251"/>
            <a:chOff x="2860" y="1367"/>
            <a:chExt cx="825" cy="825"/>
          </a:xfrm>
        </p:grpSpPr>
        <p:sp>
          <p:nvSpPr>
            <p:cNvPr id="9241" name="Freeform 11"/>
            <p:cNvSpPr>
              <a:spLocks/>
            </p:cNvSpPr>
            <p:nvPr/>
          </p:nvSpPr>
          <p:spPr bwMode="auto">
            <a:xfrm>
              <a:off x="2870" y="1377"/>
              <a:ext cx="805" cy="805"/>
            </a:xfrm>
            <a:custGeom>
              <a:avLst/>
              <a:gdLst>
                <a:gd name="T0" fmla="*/ 245 w 401"/>
                <a:gd name="T1" fmla="*/ 697 h 401"/>
                <a:gd name="T2" fmla="*/ 265 w 401"/>
                <a:gd name="T3" fmla="*/ 666 h 401"/>
                <a:gd name="T4" fmla="*/ 404 w 401"/>
                <a:gd name="T5" fmla="*/ 805 h 401"/>
                <a:gd name="T6" fmla="*/ 552 w 401"/>
                <a:gd name="T7" fmla="*/ 656 h 401"/>
                <a:gd name="T8" fmla="*/ 500 w 401"/>
                <a:gd name="T9" fmla="*/ 628 h 401"/>
                <a:gd name="T10" fmla="*/ 500 w 401"/>
                <a:gd name="T11" fmla="*/ 492 h 401"/>
                <a:gd name="T12" fmla="*/ 636 w 401"/>
                <a:gd name="T13" fmla="*/ 492 h 401"/>
                <a:gd name="T14" fmla="*/ 662 w 401"/>
                <a:gd name="T15" fmla="*/ 544 h 401"/>
                <a:gd name="T16" fmla="*/ 805 w 401"/>
                <a:gd name="T17" fmla="*/ 404 h 401"/>
                <a:gd name="T18" fmla="*/ 666 w 401"/>
                <a:gd name="T19" fmla="*/ 265 h 401"/>
                <a:gd name="T20" fmla="*/ 697 w 401"/>
                <a:gd name="T21" fmla="*/ 245 h 401"/>
                <a:gd name="T22" fmla="*/ 697 w 401"/>
                <a:gd name="T23" fmla="*/ 108 h 401"/>
                <a:gd name="T24" fmla="*/ 560 w 401"/>
                <a:gd name="T25" fmla="*/ 108 h 401"/>
                <a:gd name="T26" fmla="*/ 540 w 401"/>
                <a:gd name="T27" fmla="*/ 139 h 401"/>
                <a:gd name="T28" fmla="*/ 404 w 401"/>
                <a:gd name="T29" fmla="*/ 0 h 401"/>
                <a:gd name="T30" fmla="*/ 265 w 401"/>
                <a:gd name="T31" fmla="*/ 139 h 401"/>
                <a:gd name="T32" fmla="*/ 305 w 401"/>
                <a:gd name="T33" fmla="*/ 163 h 401"/>
                <a:gd name="T34" fmla="*/ 305 w 401"/>
                <a:gd name="T35" fmla="*/ 299 h 401"/>
                <a:gd name="T36" fmla="*/ 169 w 401"/>
                <a:gd name="T37" fmla="*/ 299 h 401"/>
                <a:gd name="T38" fmla="*/ 145 w 401"/>
                <a:gd name="T39" fmla="*/ 259 h 401"/>
                <a:gd name="T40" fmla="*/ 0 w 401"/>
                <a:gd name="T41" fmla="*/ 404 h 401"/>
                <a:gd name="T42" fmla="*/ 139 w 401"/>
                <a:gd name="T43" fmla="*/ 540 h 401"/>
                <a:gd name="T44" fmla="*/ 108 w 401"/>
                <a:gd name="T45" fmla="*/ 560 h 401"/>
                <a:gd name="T46" fmla="*/ 108 w 401"/>
                <a:gd name="T47" fmla="*/ 697 h 401"/>
                <a:gd name="T48" fmla="*/ 245 w 401"/>
                <a:gd name="T49" fmla="*/ 697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122" y="347"/>
                  </a:moveTo>
                  <a:cubicBezTo>
                    <a:pt x="126" y="343"/>
                    <a:pt x="130" y="338"/>
                    <a:pt x="132" y="332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75" y="327"/>
                    <a:pt x="275" y="327"/>
                    <a:pt x="275" y="327"/>
                  </a:cubicBezTo>
                  <a:cubicBezTo>
                    <a:pt x="265" y="325"/>
                    <a:pt x="256" y="321"/>
                    <a:pt x="249" y="313"/>
                  </a:cubicBezTo>
                  <a:cubicBezTo>
                    <a:pt x="230" y="295"/>
                    <a:pt x="230" y="264"/>
                    <a:pt x="249" y="245"/>
                  </a:cubicBezTo>
                  <a:cubicBezTo>
                    <a:pt x="268" y="227"/>
                    <a:pt x="298" y="227"/>
                    <a:pt x="317" y="245"/>
                  </a:cubicBezTo>
                  <a:cubicBezTo>
                    <a:pt x="324" y="253"/>
                    <a:pt x="329" y="262"/>
                    <a:pt x="330" y="271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30"/>
                    <a:pt x="343" y="126"/>
                    <a:pt x="347" y="122"/>
                  </a:cubicBezTo>
                  <a:cubicBezTo>
                    <a:pt x="366" y="103"/>
                    <a:pt x="366" y="73"/>
                    <a:pt x="347" y="54"/>
                  </a:cubicBezTo>
                  <a:cubicBezTo>
                    <a:pt x="329" y="35"/>
                    <a:pt x="298" y="35"/>
                    <a:pt x="279" y="54"/>
                  </a:cubicBezTo>
                  <a:cubicBezTo>
                    <a:pt x="275" y="58"/>
                    <a:pt x="272" y="63"/>
                    <a:pt x="269" y="69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40" y="71"/>
                    <a:pt x="146" y="75"/>
                    <a:pt x="152" y="81"/>
                  </a:cubicBezTo>
                  <a:cubicBezTo>
                    <a:pt x="171" y="100"/>
                    <a:pt x="171" y="130"/>
                    <a:pt x="152" y="149"/>
                  </a:cubicBezTo>
                  <a:cubicBezTo>
                    <a:pt x="134" y="168"/>
                    <a:pt x="103" y="168"/>
                    <a:pt x="84" y="149"/>
                  </a:cubicBezTo>
                  <a:cubicBezTo>
                    <a:pt x="79" y="143"/>
                    <a:pt x="74" y="136"/>
                    <a:pt x="72" y="129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2"/>
                    <a:pt x="58" y="275"/>
                    <a:pt x="54" y="279"/>
                  </a:cubicBezTo>
                  <a:cubicBezTo>
                    <a:pt x="35" y="298"/>
                    <a:pt x="35" y="329"/>
                    <a:pt x="54" y="347"/>
                  </a:cubicBezTo>
                  <a:cubicBezTo>
                    <a:pt x="73" y="366"/>
                    <a:pt x="103" y="366"/>
                    <a:pt x="122" y="3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2" name="Freeform 12"/>
            <p:cNvSpPr>
              <a:spLocks noEditPoints="1"/>
            </p:cNvSpPr>
            <p:nvPr/>
          </p:nvSpPr>
          <p:spPr bwMode="auto">
            <a:xfrm>
              <a:off x="2860" y="1367"/>
              <a:ext cx="825" cy="825"/>
            </a:xfrm>
            <a:custGeom>
              <a:avLst/>
              <a:gdLst>
                <a:gd name="T0" fmla="*/ 277 w 411"/>
                <a:gd name="T1" fmla="*/ 691 h 411"/>
                <a:gd name="T2" fmla="*/ 187 w 411"/>
                <a:gd name="T3" fmla="*/ 743 h 411"/>
                <a:gd name="T4" fmla="*/ 112 w 411"/>
                <a:gd name="T5" fmla="*/ 566 h 411"/>
                <a:gd name="T6" fmla="*/ 0 w 411"/>
                <a:gd name="T7" fmla="*/ 414 h 411"/>
                <a:gd name="T8" fmla="*/ 163 w 411"/>
                <a:gd name="T9" fmla="*/ 267 h 411"/>
                <a:gd name="T10" fmla="*/ 247 w 411"/>
                <a:gd name="T11" fmla="*/ 329 h 411"/>
                <a:gd name="T12" fmla="*/ 311 w 411"/>
                <a:gd name="T13" fmla="*/ 177 h 411"/>
                <a:gd name="T14" fmla="*/ 261 w 411"/>
                <a:gd name="T15" fmla="*/ 151 h 411"/>
                <a:gd name="T16" fmla="*/ 548 w 411"/>
                <a:gd name="T17" fmla="*/ 136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4 h 411"/>
                <a:gd name="T24" fmla="*/ 666 w 411"/>
                <a:gd name="T25" fmla="*/ 556 h 411"/>
                <a:gd name="T26" fmla="*/ 578 w 411"/>
                <a:gd name="T27" fmla="*/ 482 h 411"/>
                <a:gd name="T28" fmla="*/ 514 w 411"/>
                <a:gd name="T29" fmla="*/ 634 h 411"/>
                <a:gd name="T30" fmla="*/ 576 w 411"/>
                <a:gd name="T31" fmla="*/ 660 h 411"/>
                <a:gd name="T32" fmla="*/ 273 w 411"/>
                <a:gd name="T33" fmla="*/ 664 h 411"/>
                <a:gd name="T34" fmla="*/ 548 w 411"/>
                <a:gd name="T35" fmla="*/ 670 h 411"/>
                <a:gd name="T36" fmla="*/ 504 w 411"/>
                <a:gd name="T37" fmla="*/ 498 h 411"/>
                <a:gd name="T38" fmla="*/ 650 w 411"/>
                <a:gd name="T39" fmla="*/ 498 h 411"/>
                <a:gd name="T40" fmla="*/ 805 w 411"/>
                <a:gd name="T41" fmla="*/ 414 h 411"/>
                <a:gd name="T42" fmla="*/ 674 w 411"/>
                <a:gd name="T43" fmla="*/ 269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89 w 411"/>
                <a:gd name="T51" fmla="*/ 145 h 411"/>
                <a:gd name="T52" fmla="*/ 321 w 411"/>
                <a:gd name="T53" fmla="*/ 313 h 411"/>
                <a:gd name="T54" fmla="*/ 175 w 411"/>
                <a:gd name="T55" fmla="*/ 313 h 411"/>
                <a:gd name="T56" fmla="*/ 20 w 411"/>
                <a:gd name="T57" fmla="*/ 414 h 411"/>
                <a:gd name="T58" fmla="*/ 151 w 411"/>
                <a:gd name="T59" fmla="*/ 558 h 411"/>
                <a:gd name="T60" fmla="*/ 122 w 411"/>
                <a:gd name="T61" fmla="*/ 703 h 411"/>
                <a:gd name="T62" fmla="*/ 249 w 411"/>
                <a:gd name="T63" fmla="*/ 703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38" y="344"/>
                    <a:pt x="138" y="344"/>
                    <a:pt x="138" y="344"/>
                  </a:cubicBezTo>
                  <a:cubicBezTo>
                    <a:pt x="136" y="348"/>
                    <a:pt x="133" y="352"/>
                    <a:pt x="129" y="355"/>
                  </a:cubicBezTo>
                  <a:cubicBezTo>
                    <a:pt x="120" y="365"/>
                    <a:pt x="107" y="370"/>
                    <a:pt x="93" y="370"/>
                  </a:cubicBezTo>
                  <a:cubicBezTo>
                    <a:pt x="79" y="370"/>
                    <a:pt x="66" y="365"/>
                    <a:pt x="56" y="355"/>
                  </a:cubicBezTo>
                  <a:cubicBezTo>
                    <a:pt x="36" y="335"/>
                    <a:pt x="36" y="302"/>
                    <a:pt x="56" y="282"/>
                  </a:cubicBezTo>
                  <a:cubicBezTo>
                    <a:pt x="60" y="278"/>
                    <a:pt x="64" y="276"/>
                    <a:pt x="68" y="27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3" y="140"/>
                    <a:pt x="87" y="146"/>
                    <a:pt x="92" y="151"/>
                  </a:cubicBezTo>
                  <a:cubicBezTo>
                    <a:pt x="100" y="160"/>
                    <a:pt x="111" y="164"/>
                    <a:pt x="123" y="164"/>
                  </a:cubicBezTo>
                  <a:cubicBezTo>
                    <a:pt x="135" y="164"/>
                    <a:pt x="146" y="160"/>
                    <a:pt x="155" y="151"/>
                  </a:cubicBezTo>
                  <a:cubicBezTo>
                    <a:pt x="172" y="134"/>
                    <a:pt x="172" y="106"/>
                    <a:pt x="155" y="88"/>
                  </a:cubicBezTo>
                  <a:cubicBezTo>
                    <a:pt x="150" y="83"/>
                    <a:pt x="143" y="79"/>
                    <a:pt x="136" y="77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6" y="64"/>
                    <a:pt x="278" y="60"/>
                    <a:pt x="282" y="56"/>
                  </a:cubicBezTo>
                  <a:cubicBezTo>
                    <a:pt x="292" y="47"/>
                    <a:pt x="305" y="41"/>
                    <a:pt x="318" y="41"/>
                  </a:cubicBezTo>
                  <a:cubicBezTo>
                    <a:pt x="332" y="41"/>
                    <a:pt x="345" y="47"/>
                    <a:pt x="355" y="56"/>
                  </a:cubicBezTo>
                  <a:cubicBezTo>
                    <a:pt x="375" y="77"/>
                    <a:pt x="375" y="109"/>
                    <a:pt x="355" y="129"/>
                  </a:cubicBezTo>
                  <a:cubicBezTo>
                    <a:pt x="352" y="133"/>
                    <a:pt x="348" y="136"/>
                    <a:pt x="343" y="138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33" y="284"/>
                    <a:pt x="333" y="284"/>
                    <a:pt x="333" y="284"/>
                  </a:cubicBezTo>
                  <a:cubicBezTo>
                    <a:pt x="332" y="277"/>
                    <a:pt x="332" y="277"/>
                    <a:pt x="332" y="277"/>
                  </a:cubicBezTo>
                  <a:cubicBezTo>
                    <a:pt x="330" y="268"/>
                    <a:pt x="326" y="259"/>
                    <a:pt x="319" y="253"/>
                  </a:cubicBezTo>
                  <a:cubicBezTo>
                    <a:pt x="311" y="245"/>
                    <a:pt x="300" y="240"/>
                    <a:pt x="288" y="240"/>
                  </a:cubicBezTo>
                  <a:cubicBezTo>
                    <a:pt x="276" y="240"/>
                    <a:pt x="265" y="245"/>
                    <a:pt x="256" y="253"/>
                  </a:cubicBezTo>
                  <a:cubicBezTo>
                    <a:pt x="239" y="270"/>
                    <a:pt x="239" y="299"/>
                    <a:pt x="256" y="316"/>
                  </a:cubicBezTo>
                  <a:cubicBezTo>
                    <a:pt x="263" y="322"/>
                    <a:pt x="271" y="327"/>
                    <a:pt x="281" y="328"/>
                  </a:cubicBezTo>
                  <a:cubicBezTo>
                    <a:pt x="287" y="329"/>
                    <a:pt x="287" y="329"/>
                    <a:pt x="287" y="329"/>
                  </a:cubicBezTo>
                  <a:lnTo>
                    <a:pt x="206" y="411"/>
                  </a:lnTo>
                  <a:close/>
                  <a:moveTo>
                    <a:pt x="136" y="331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3" y="334"/>
                    <a:pt x="273" y="334"/>
                    <a:pt x="273" y="334"/>
                  </a:cubicBezTo>
                  <a:cubicBezTo>
                    <a:pt x="265" y="331"/>
                    <a:pt x="257" y="327"/>
                    <a:pt x="251" y="321"/>
                  </a:cubicBezTo>
                  <a:cubicBezTo>
                    <a:pt x="231" y="301"/>
                    <a:pt x="231" y="268"/>
                    <a:pt x="251" y="248"/>
                  </a:cubicBezTo>
                  <a:cubicBezTo>
                    <a:pt x="261" y="238"/>
                    <a:pt x="274" y="233"/>
                    <a:pt x="288" y="233"/>
                  </a:cubicBezTo>
                  <a:cubicBezTo>
                    <a:pt x="302" y="233"/>
                    <a:pt x="315" y="238"/>
                    <a:pt x="324" y="248"/>
                  </a:cubicBezTo>
                  <a:cubicBezTo>
                    <a:pt x="331" y="254"/>
                    <a:pt x="335" y="261"/>
                    <a:pt x="337" y="269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36" y="134"/>
                    <a:pt x="336" y="134"/>
                    <a:pt x="336" y="134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9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8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0" y="75"/>
                    <a:pt x="155" y="79"/>
                    <a:pt x="160" y="83"/>
                  </a:cubicBezTo>
                  <a:cubicBezTo>
                    <a:pt x="180" y="103"/>
                    <a:pt x="180" y="136"/>
                    <a:pt x="160" y="156"/>
                  </a:cubicBezTo>
                  <a:cubicBezTo>
                    <a:pt x="150" y="166"/>
                    <a:pt x="137" y="171"/>
                    <a:pt x="123" y="171"/>
                  </a:cubicBezTo>
                  <a:cubicBezTo>
                    <a:pt x="110" y="171"/>
                    <a:pt x="97" y="166"/>
                    <a:pt x="87" y="156"/>
                  </a:cubicBezTo>
                  <a:cubicBezTo>
                    <a:pt x="82" y="152"/>
                    <a:pt x="78" y="146"/>
                    <a:pt x="76" y="140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8"/>
                    <a:pt x="75" y="278"/>
                    <a:pt x="75" y="278"/>
                  </a:cubicBezTo>
                  <a:cubicBezTo>
                    <a:pt x="70" y="280"/>
                    <a:pt x="65" y="283"/>
                    <a:pt x="61" y="287"/>
                  </a:cubicBezTo>
                  <a:cubicBezTo>
                    <a:pt x="44" y="304"/>
                    <a:pt x="44" y="333"/>
                    <a:pt x="61" y="350"/>
                  </a:cubicBezTo>
                  <a:cubicBezTo>
                    <a:pt x="70" y="358"/>
                    <a:pt x="81" y="363"/>
                    <a:pt x="93" y="363"/>
                  </a:cubicBezTo>
                  <a:cubicBezTo>
                    <a:pt x="105" y="363"/>
                    <a:pt x="116" y="358"/>
                    <a:pt x="124" y="350"/>
                  </a:cubicBezTo>
                  <a:cubicBezTo>
                    <a:pt x="128" y="346"/>
                    <a:pt x="131" y="341"/>
                    <a:pt x="134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PART/03 Algorithms (ML &amp; DL)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E4F840C-DEC0-49D9-825D-86817B500AF1}"/>
              </a:ext>
            </a:extLst>
          </p:cNvPr>
          <p:cNvSpPr txBox="1"/>
          <p:nvPr/>
        </p:nvSpPr>
        <p:spPr>
          <a:xfrm>
            <a:off x="5520960" y="2678899"/>
            <a:ext cx="1390026" cy="41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  <a:endParaRPr 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19C109-80B8-44A9-9597-44BF0B660568}"/>
              </a:ext>
            </a:extLst>
          </p:cNvPr>
          <p:cNvSpPr txBox="1"/>
          <p:nvPr/>
        </p:nvSpPr>
        <p:spPr>
          <a:xfrm>
            <a:off x="4944956" y="3550130"/>
            <a:ext cx="71532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9545952-20C2-45A4-8F0A-E2BF0CFE17FD}"/>
              </a:ext>
            </a:extLst>
          </p:cNvPr>
          <p:cNvSpPr txBox="1"/>
          <p:nvPr/>
        </p:nvSpPr>
        <p:spPr>
          <a:xfrm>
            <a:off x="5619751" y="4392838"/>
            <a:ext cx="1142414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GB &amp; 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7028A19-C286-4504-A0CF-944B3F79C9E5}"/>
              </a:ext>
            </a:extLst>
          </p:cNvPr>
          <p:cNvSpPr txBox="1"/>
          <p:nvPr/>
        </p:nvSpPr>
        <p:spPr>
          <a:xfrm>
            <a:off x="6446161" y="3542719"/>
            <a:ext cx="997248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RS</a:t>
            </a:r>
          </a:p>
        </p:txBody>
      </p:sp>
      <p:grpSp>
        <p:nvGrpSpPr>
          <p:cNvPr id="36" name="Group 31">
            <a:extLst>
              <a:ext uri="{FF2B5EF4-FFF2-40B4-BE49-F238E27FC236}">
                <a16:creationId xmlns:a16="http://schemas.microsoft.com/office/drawing/2014/main" xmlns="" id="{46C5206F-2648-4713-860B-F74A35B2959D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6137746" y="1160207"/>
            <a:ext cx="1756835" cy="1746249"/>
            <a:chOff x="2463" y="965"/>
            <a:chExt cx="830" cy="825"/>
          </a:xfrm>
          <a:solidFill>
            <a:schemeClr val="accent1"/>
          </a:solidFill>
        </p:grpSpPr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xmlns="" id="{1BE4FC8C-7011-4FD4-ACFA-52B734C94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" y="966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 defTabSz="914400"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xmlns="" id="{7BEFA050-21D3-4F50-927F-C136A7D21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9" name="Freeform 16">
            <a:extLst>
              <a:ext uri="{FF2B5EF4-FFF2-40B4-BE49-F238E27FC236}">
                <a16:creationId xmlns:a16="http://schemas.microsoft.com/office/drawing/2014/main" xmlns="" id="{AA659BF6-CD1D-468C-9AA9-046CF87914BC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7739462" y="1125555"/>
            <a:ext cx="3317744" cy="484590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Line 25">
            <a:extLst>
              <a:ext uri="{FF2B5EF4-FFF2-40B4-BE49-F238E27FC236}">
                <a16:creationId xmlns:a16="http://schemas.microsoft.com/office/drawing/2014/main" xmlns="" id="{C41F7C93-BA69-45C3-9A36-133493B78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6898" y="1984796"/>
            <a:ext cx="1536700" cy="0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xmlns="" id="{96AAD148-930B-4840-8B2E-5A4F839E3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4068" y="1610146"/>
            <a:ext cx="20778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defTabSz="914400" eaLnBrk="1" hangingPunct="1">
              <a:defRPr/>
            </a:pPr>
            <a:r>
              <a:rPr lang="en-US" altLang="zh-CN" sz="1600" b="1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7228C5-15F3-42A7-A229-84D4106F8040}"/>
              </a:ext>
            </a:extLst>
          </p:cNvPr>
          <p:cNvSpPr txBox="1"/>
          <p:nvPr/>
        </p:nvSpPr>
        <p:spPr>
          <a:xfrm>
            <a:off x="6450957" y="1905128"/>
            <a:ext cx="1092314" cy="41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LR</a:t>
            </a: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xmlns="" id="{3BE29EAD-C116-4044-B9D2-AB8DADE0F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363216" y="4546772"/>
            <a:ext cx="1756835" cy="1746249"/>
            <a:chOff x="2463" y="965"/>
            <a:chExt cx="830" cy="825"/>
          </a:xfrm>
          <a:solidFill>
            <a:schemeClr val="accent1"/>
          </a:solidFill>
        </p:grpSpPr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xmlns="" id="{35749B34-D623-AE44-831E-1AB070F55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" y="966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 defTabSz="914400"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xmlns="" id="{6AC64FDF-A48C-8042-B23D-71BFCD478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7" name="TextBox 2">
            <a:extLst>
              <a:ext uri="{FF2B5EF4-FFF2-40B4-BE49-F238E27FC236}">
                <a16:creationId xmlns:a16="http://schemas.microsoft.com/office/drawing/2014/main" xmlns="" id="{C0DBE74D-E6F2-3046-9F8E-E2B06C41BDB3}"/>
              </a:ext>
            </a:extLst>
          </p:cNvPr>
          <p:cNvSpPr txBox="1"/>
          <p:nvPr/>
        </p:nvSpPr>
        <p:spPr>
          <a:xfrm>
            <a:off x="4579133" y="5208544"/>
            <a:ext cx="1390026" cy="41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</a:t>
            </a:r>
            <a:endParaRPr 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xmlns="" id="{A7D72EAA-DFF6-DF4E-9003-D675CFDFCA2C}"/>
              </a:ext>
            </a:extLst>
          </p:cNvPr>
          <p:cNvSpPr>
            <a:spLocks/>
          </p:cNvSpPr>
          <p:nvPr/>
        </p:nvSpPr>
        <p:spPr bwMode="auto">
          <a:xfrm flipV="1">
            <a:off x="4705106" y="6216376"/>
            <a:ext cx="3317744" cy="484590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Text Box 26">
            <a:extLst>
              <a:ext uri="{FF2B5EF4-FFF2-40B4-BE49-F238E27FC236}">
                <a16:creationId xmlns:a16="http://schemas.microsoft.com/office/drawing/2014/main" xmlns="" id="{0B7C7276-F570-D140-9035-34B62B142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739" y="6006137"/>
            <a:ext cx="258596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Artificial Neural Network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Line 25">
            <a:extLst>
              <a:ext uri="{FF2B5EF4-FFF2-40B4-BE49-F238E27FC236}">
                <a16:creationId xmlns:a16="http://schemas.microsoft.com/office/drawing/2014/main" xmlns="" id="{F64684AB-AF0E-FB47-80DE-7D37E7A1E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4784" y="6326391"/>
            <a:ext cx="2199215" cy="18299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5737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150" fill="hold"/>
                                        <p:tgtEl>
                                          <p:spTgt spid="5737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573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5737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5" dur="1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0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 animBg="1"/>
      <p:bldP spid="57359" grpId="0" animBg="1"/>
      <p:bldP spid="57360" grpId="0" animBg="1"/>
      <p:bldP spid="57361" grpId="0" animBg="1"/>
      <p:bldP spid="57362" grpId="0" animBg="1"/>
      <p:bldP spid="57363" grpId="0" animBg="1"/>
      <p:bldP spid="57364" grpId="0"/>
      <p:bldP spid="57366" grpId="0" animBg="1"/>
      <p:bldP spid="57367" grpId="0"/>
      <p:bldP spid="57369" grpId="0" animBg="1"/>
      <p:bldP spid="57370" grpId="0"/>
      <p:bldP spid="57372" grpId="0" animBg="1"/>
      <p:bldP spid="57373" grpId="0"/>
      <p:bldP spid="39" grpId="0" animBg="1"/>
      <p:bldP spid="40" grpId="0" animBg="1"/>
      <p:bldP spid="41" grpId="0"/>
      <p:bldP spid="48" grpId="0" animBg="1"/>
      <p:bldP spid="49" grpId="0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77" name="Line 45"/>
          <p:cNvSpPr>
            <a:spLocks noChangeShapeType="1"/>
          </p:cNvSpPr>
          <p:nvPr/>
        </p:nvSpPr>
        <p:spPr bwMode="auto">
          <a:xfrm flipH="1">
            <a:off x="4078816" y="2610220"/>
            <a:ext cx="2006099" cy="4922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78" name="Freeform 46"/>
          <p:cNvSpPr>
            <a:spLocks/>
          </p:cNvSpPr>
          <p:nvPr/>
        </p:nvSpPr>
        <p:spPr bwMode="auto">
          <a:xfrm>
            <a:off x="5619751" y="2303991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79" name="Rectangle 47"/>
          <p:cNvSpPr>
            <a:spLocks noChangeArrowheads="1"/>
          </p:cNvSpPr>
          <p:nvPr/>
        </p:nvSpPr>
        <p:spPr bwMode="auto">
          <a:xfrm>
            <a:off x="5945718" y="2299759"/>
            <a:ext cx="11269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1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80" name="Line 48"/>
          <p:cNvSpPr>
            <a:spLocks noChangeShapeType="1"/>
          </p:cNvSpPr>
          <p:nvPr/>
        </p:nvSpPr>
        <p:spPr bwMode="auto">
          <a:xfrm flipH="1" flipV="1">
            <a:off x="4751918" y="3385609"/>
            <a:ext cx="1332997" cy="26088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1" name="Freeform 49"/>
          <p:cNvSpPr>
            <a:spLocks/>
          </p:cNvSpPr>
          <p:nvPr/>
        </p:nvSpPr>
        <p:spPr bwMode="auto">
          <a:xfrm>
            <a:off x="5619751" y="3070225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2" name="Rectangle 50"/>
          <p:cNvSpPr>
            <a:spLocks noChangeArrowheads="1"/>
          </p:cNvSpPr>
          <p:nvPr/>
        </p:nvSpPr>
        <p:spPr bwMode="auto">
          <a:xfrm>
            <a:off x="5945718" y="3068109"/>
            <a:ext cx="11269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83" name="Line 51"/>
          <p:cNvSpPr>
            <a:spLocks noChangeShapeType="1"/>
          </p:cNvSpPr>
          <p:nvPr/>
        </p:nvSpPr>
        <p:spPr bwMode="auto">
          <a:xfrm flipH="1">
            <a:off x="2988734" y="4139143"/>
            <a:ext cx="3096181" cy="14816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4" name="Freeform 52"/>
          <p:cNvSpPr>
            <a:spLocks/>
          </p:cNvSpPr>
          <p:nvPr/>
        </p:nvSpPr>
        <p:spPr bwMode="auto">
          <a:xfrm>
            <a:off x="5619751" y="3842809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5" name="Rectangle 53"/>
          <p:cNvSpPr>
            <a:spLocks noChangeArrowheads="1"/>
          </p:cNvSpPr>
          <p:nvPr/>
        </p:nvSpPr>
        <p:spPr bwMode="auto">
          <a:xfrm>
            <a:off x="5945718" y="3838576"/>
            <a:ext cx="11269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3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86" name="Line 54"/>
          <p:cNvSpPr>
            <a:spLocks noChangeShapeType="1"/>
          </p:cNvSpPr>
          <p:nvPr/>
        </p:nvSpPr>
        <p:spPr bwMode="auto">
          <a:xfrm flipH="1">
            <a:off x="4102098" y="4911725"/>
            <a:ext cx="1982816" cy="12700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7" name="Freeform 55"/>
          <p:cNvSpPr>
            <a:spLocks/>
          </p:cNvSpPr>
          <p:nvPr/>
        </p:nvSpPr>
        <p:spPr bwMode="auto">
          <a:xfrm>
            <a:off x="5619751" y="4609042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8" name="Rectangle 56"/>
          <p:cNvSpPr>
            <a:spLocks noChangeArrowheads="1"/>
          </p:cNvSpPr>
          <p:nvPr/>
        </p:nvSpPr>
        <p:spPr bwMode="auto">
          <a:xfrm>
            <a:off x="5945718" y="4606925"/>
            <a:ext cx="1134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4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93" name="Freeform 61"/>
          <p:cNvSpPr>
            <a:spLocks/>
          </p:cNvSpPr>
          <p:nvPr/>
        </p:nvSpPr>
        <p:spPr bwMode="auto">
          <a:xfrm>
            <a:off x="1634067" y="2276477"/>
            <a:ext cx="2415117" cy="2415116"/>
          </a:xfrm>
          <a:custGeom>
            <a:avLst/>
            <a:gdLst>
              <a:gd name="T0" fmla="*/ 908050 w 1141"/>
              <a:gd name="T1" fmla="*/ 1811337 h 1141"/>
              <a:gd name="T2" fmla="*/ 0 w 1141"/>
              <a:gd name="T3" fmla="*/ 904875 h 1141"/>
              <a:gd name="T4" fmla="*/ 908050 w 1141"/>
              <a:gd name="T5" fmla="*/ 0 h 1141"/>
              <a:gd name="T6" fmla="*/ 1811338 w 1141"/>
              <a:gd name="T7" fmla="*/ 904875 h 1141"/>
              <a:gd name="T8" fmla="*/ 908050 w 1141"/>
              <a:gd name="T9" fmla="*/ 1811337 h 1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1" h="1141">
                <a:moveTo>
                  <a:pt x="572" y="1141"/>
                </a:moveTo>
                <a:lnTo>
                  <a:pt x="0" y="570"/>
                </a:lnTo>
                <a:lnTo>
                  <a:pt x="572" y="0"/>
                </a:lnTo>
                <a:lnTo>
                  <a:pt x="1141" y="570"/>
                </a:lnTo>
                <a:lnTo>
                  <a:pt x="572" y="11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4" name="Freeform 62"/>
          <p:cNvSpPr>
            <a:spLocks/>
          </p:cNvSpPr>
          <p:nvPr/>
        </p:nvSpPr>
        <p:spPr bwMode="auto">
          <a:xfrm>
            <a:off x="3310467" y="3535893"/>
            <a:ext cx="1572684" cy="1572684"/>
          </a:xfrm>
          <a:custGeom>
            <a:avLst/>
            <a:gdLst>
              <a:gd name="T0" fmla="*/ 592138 w 743"/>
              <a:gd name="T1" fmla="*/ 1179513 h 743"/>
              <a:gd name="T2" fmla="*/ 0 w 743"/>
              <a:gd name="T3" fmla="*/ 590550 h 743"/>
              <a:gd name="T4" fmla="*/ 592138 w 743"/>
              <a:gd name="T5" fmla="*/ 0 h 743"/>
              <a:gd name="T6" fmla="*/ 1179513 w 743"/>
              <a:gd name="T7" fmla="*/ 590550 h 743"/>
              <a:gd name="T8" fmla="*/ 592138 w 743"/>
              <a:gd name="T9" fmla="*/ 1179513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43" h="743">
                <a:moveTo>
                  <a:pt x="373" y="743"/>
                </a:moveTo>
                <a:lnTo>
                  <a:pt x="0" y="372"/>
                </a:lnTo>
                <a:lnTo>
                  <a:pt x="373" y="0"/>
                </a:lnTo>
                <a:lnTo>
                  <a:pt x="743" y="372"/>
                </a:lnTo>
                <a:lnTo>
                  <a:pt x="373" y="7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5" name="Freeform 63"/>
          <p:cNvSpPr>
            <a:spLocks/>
          </p:cNvSpPr>
          <p:nvPr/>
        </p:nvSpPr>
        <p:spPr bwMode="auto">
          <a:xfrm>
            <a:off x="3194051" y="1633010"/>
            <a:ext cx="1801283" cy="1805516"/>
          </a:xfrm>
          <a:custGeom>
            <a:avLst/>
            <a:gdLst>
              <a:gd name="T0" fmla="*/ 677862 w 851"/>
              <a:gd name="T1" fmla="*/ 1354137 h 853"/>
              <a:gd name="T2" fmla="*/ 0 w 851"/>
              <a:gd name="T3" fmla="*/ 676275 h 853"/>
              <a:gd name="T4" fmla="*/ 677862 w 851"/>
              <a:gd name="T5" fmla="*/ 0 h 853"/>
              <a:gd name="T6" fmla="*/ 1350962 w 851"/>
              <a:gd name="T7" fmla="*/ 676275 h 853"/>
              <a:gd name="T8" fmla="*/ 677862 w 851"/>
              <a:gd name="T9" fmla="*/ 1354137 h 8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1" h="853">
                <a:moveTo>
                  <a:pt x="427" y="853"/>
                </a:moveTo>
                <a:lnTo>
                  <a:pt x="0" y="426"/>
                </a:lnTo>
                <a:lnTo>
                  <a:pt x="427" y="0"/>
                </a:lnTo>
                <a:lnTo>
                  <a:pt x="851" y="426"/>
                </a:lnTo>
                <a:lnTo>
                  <a:pt x="427" y="85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6" name="Freeform 64"/>
          <p:cNvSpPr>
            <a:spLocks/>
          </p:cNvSpPr>
          <p:nvPr/>
        </p:nvSpPr>
        <p:spPr bwMode="auto">
          <a:xfrm>
            <a:off x="4146551" y="2856443"/>
            <a:ext cx="1270000" cy="1265767"/>
          </a:xfrm>
          <a:custGeom>
            <a:avLst/>
            <a:gdLst>
              <a:gd name="T0" fmla="*/ 476250 w 600"/>
              <a:gd name="T1" fmla="*/ 949325 h 598"/>
              <a:gd name="T2" fmla="*/ 0 w 600"/>
              <a:gd name="T3" fmla="*/ 473075 h 598"/>
              <a:gd name="T4" fmla="*/ 476250 w 600"/>
              <a:gd name="T5" fmla="*/ 0 h 598"/>
              <a:gd name="T6" fmla="*/ 952500 w 600"/>
              <a:gd name="T7" fmla="*/ 473075 h 598"/>
              <a:gd name="T8" fmla="*/ 476250 w 600"/>
              <a:gd name="T9" fmla="*/ 949325 h 5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0" h="598">
                <a:moveTo>
                  <a:pt x="300" y="598"/>
                </a:moveTo>
                <a:lnTo>
                  <a:pt x="0" y="298"/>
                </a:lnTo>
                <a:lnTo>
                  <a:pt x="300" y="0"/>
                </a:lnTo>
                <a:lnTo>
                  <a:pt x="600" y="298"/>
                </a:lnTo>
                <a:lnTo>
                  <a:pt x="300" y="5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7" name="Rectangle 65"/>
          <p:cNvSpPr>
            <a:spLocks noChangeArrowheads="1"/>
          </p:cNvSpPr>
          <p:nvPr/>
        </p:nvSpPr>
        <p:spPr bwMode="auto">
          <a:xfrm>
            <a:off x="2432051" y="3214159"/>
            <a:ext cx="806311" cy="51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60%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98" name="Rectangle 66"/>
          <p:cNvSpPr>
            <a:spLocks noChangeArrowheads="1"/>
          </p:cNvSpPr>
          <p:nvPr/>
        </p:nvSpPr>
        <p:spPr bwMode="auto">
          <a:xfrm>
            <a:off x="3735918" y="2299759"/>
            <a:ext cx="708527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9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35%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99" name="Rectangle 67"/>
          <p:cNvSpPr>
            <a:spLocks noChangeArrowheads="1"/>
          </p:cNvSpPr>
          <p:nvPr/>
        </p:nvSpPr>
        <p:spPr bwMode="auto">
          <a:xfrm>
            <a:off x="3843868" y="4181477"/>
            <a:ext cx="4841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28%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300" name="Rectangle 68"/>
          <p:cNvSpPr>
            <a:spLocks noChangeArrowheads="1"/>
          </p:cNvSpPr>
          <p:nvPr/>
        </p:nvSpPr>
        <p:spPr bwMode="auto">
          <a:xfrm>
            <a:off x="4548718" y="3360210"/>
            <a:ext cx="4841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15%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301" name="Text Box 69"/>
          <p:cNvSpPr txBox="1">
            <a:spLocks noChangeArrowheads="1"/>
          </p:cNvSpPr>
          <p:nvPr/>
        </p:nvSpPr>
        <p:spPr bwMode="auto">
          <a:xfrm>
            <a:off x="1678518" y="5449359"/>
            <a:ext cx="8688916" cy="90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7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New Algorithm</a:t>
            </a:r>
            <a:endParaRPr kumimoji="0" lang="zh-CN" altLang="en-US" sz="1867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Compare each algorithm and find out the several best algorithms, allocate the percentage to each one and sum up these to create a new algorithm. </a:t>
            </a:r>
            <a:r>
              <a:rPr lang="en-US" altLang="zh-CN" sz="1333" kern="0" dirty="0">
                <a:latin typeface="+mn-lt"/>
                <a:ea typeface="+mn-ea"/>
                <a:cs typeface="+mn-ea"/>
                <a:sym typeface="+mn-lt"/>
              </a:rPr>
              <a:t>Then</a:t>
            </a:r>
            <a:r>
              <a:rPr kumimoji="0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we can get a new algorithm for the prediction</a:t>
            </a:r>
            <a:endParaRPr kumimoji="0" lang="zh-CN" altLang="en-US" sz="1333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Multi- Algorithm</a:t>
            </a:r>
            <a:endParaRPr lang="zh-CN" altLang="en-US" dirty="0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xmlns="" id="{44831B0D-A158-EF48-A0AA-0FBF68D3F2E8}"/>
              </a:ext>
            </a:extLst>
          </p:cNvPr>
          <p:cNvSpPr/>
          <p:nvPr/>
        </p:nvSpPr>
        <p:spPr>
          <a:xfrm>
            <a:off x="7264977" y="2299759"/>
            <a:ext cx="673640" cy="2624666"/>
          </a:xfrm>
          <a:prstGeom prst="rightBrace">
            <a:avLst>
              <a:gd name="adj1" fmla="val 8333"/>
              <a:gd name="adj2" fmla="val 50633"/>
            </a:avLst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燕尾形箭头 2">
            <a:extLst>
              <a:ext uri="{FF2B5EF4-FFF2-40B4-BE49-F238E27FC236}">
                <a16:creationId xmlns:a16="http://schemas.microsoft.com/office/drawing/2014/main" xmlns="" id="{D1240F9A-483C-A444-B5A6-71744B3ACDD4}"/>
              </a:ext>
            </a:extLst>
          </p:cNvPr>
          <p:cNvSpPr/>
          <p:nvPr/>
        </p:nvSpPr>
        <p:spPr>
          <a:xfrm>
            <a:off x="7414651" y="3341342"/>
            <a:ext cx="1180407" cy="575733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xmlns="" id="{3F8E2808-7912-E048-9C68-17361C05E50F}"/>
              </a:ext>
            </a:extLst>
          </p:cNvPr>
          <p:cNvSpPr>
            <a:spLocks/>
          </p:cNvSpPr>
          <p:nvPr/>
        </p:nvSpPr>
        <p:spPr bwMode="auto">
          <a:xfrm>
            <a:off x="8595058" y="2365376"/>
            <a:ext cx="2702983" cy="270510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solidFill>
            <a:schemeClr val="accent3"/>
          </a:solidFill>
          <a:ln w="30226" cap="flat">
            <a:solidFill>
              <a:srgbClr val="F9F9F6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Text Box 57">
            <a:extLst>
              <a:ext uri="{FF2B5EF4-FFF2-40B4-BE49-F238E27FC236}">
                <a16:creationId xmlns:a16="http://schemas.microsoft.com/office/drawing/2014/main" xmlns="" id="{B8985F51-50C8-4848-85B9-36A9F0695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4018" y="3179317"/>
            <a:ext cx="210506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New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Algorithm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5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5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5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5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5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5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9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5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1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53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7" grpId="0" animBg="1"/>
      <p:bldP spid="95278" grpId="0" animBg="1"/>
      <p:bldP spid="95279" grpId="0"/>
      <p:bldP spid="95280" grpId="0" animBg="1"/>
      <p:bldP spid="95281" grpId="0" animBg="1"/>
      <p:bldP spid="95282" grpId="0"/>
      <p:bldP spid="95283" grpId="0" animBg="1"/>
      <p:bldP spid="95284" grpId="0" animBg="1"/>
      <p:bldP spid="95285" grpId="0"/>
      <p:bldP spid="95286" grpId="0" animBg="1"/>
      <p:bldP spid="95287" grpId="0" animBg="1"/>
      <p:bldP spid="95288" grpId="0"/>
      <p:bldP spid="95293" grpId="0" animBg="1"/>
      <p:bldP spid="95294" grpId="0" animBg="1"/>
      <p:bldP spid="95295" grpId="0" animBg="1"/>
      <p:bldP spid="95296" grpId="0" animBg="1"/>
      <p:bldP spid="95297" grpId="0"/>
      <p:bldP spid="95298" grpId="0"/>
      <p:bldP spid="95299" grpId="0"/>
      <p:bldP spid="95300" grpId="0"/>
      <p:bldP spid="95301" grpId="0"/>
      <p:bldP spid="26" grpId="0" animBg="1"/>
      <p:bldP spid="26" grpId="1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0F10F3C1-6615-F849-88A2-3FE7164E9A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Prediction</a:t>
            </a:r>
            <a:endParaRPr kumimoji="1" lang="zh-CN" altLang="en-US" dirty="0"/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xmlns="" id="{1D930423-0C0C-364B-B064-409281D2C6D1}"/>
              </a:ext>
            </a:extLst>
          </p:cNvPr>
          <p:cNvSpPr>
            <a:spLocks/>
          </p:cNvSpPr>
          <p:nvPr/>
        </p:nvSpPr>
        <p:spPr bwMode="auto">
          <a:xfrm>
            <a:off x="777202" y="2539295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102">
            <a:extLst>
              <a:ext uri="{FF2B5EF4-FFF2-40B4-BE49-F238E27FC236}">
                <a16:creationId xmlns:a16="http://schemas.microsoft.com/office/drawing/2014/main" xmlns="" id="{105AA3E6-803D-594A-BBD4-D61E0C35C329}"/>
              </a:ext>
            </a:extLst>
          </p:cNvPr>
          <p:cNvSpPr>
            <a:spLocks/>
          </p:cNvSpPr>
          <p:nvPr/>
        </p:nvSpPr>
        <p:spPr bwMode="auto">
          <a:xfrm>
            <a:off x="777202" y="4575529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Line 116">
            <a:extLst>
              <a:ext uri="{FF2B5EF4-FFF2-40B4-BE49-F238E27FC236}">
                <a16:creationId xmlns:a16="http://schemas.microsoft.com/office/drawing/2014/main" xmlns="" id="{4E6DEDD6-0BF6-4D4B-9D07-775C4DCD5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436" y="3337583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17">
            <a:extLst>
              <a:ext uri="{FF2B5EF4-FFF2-40B4-BE49-F238E27FC236}">
                <a16:creationId xmlns:a16="http://schemas.microsoft.com/office/drawing/2014/main" xmlns="" id="{761ABA0C-24E8-934E-91B3-75703EA60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593" y="5337846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Rectangle 121">
            <a:extLst>
              <a:ext uri="{FF2B5EF4-FFF2-40B4-BE49-F238E27FC236}">
                <a16:creationId xmlns:a16="http://schemas.microsoft.com/office/drawing/2014/main" xmlns="" id="{D9AB8CD6-9BF8-1047-9554-B1CC14C65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108" y="3372015"/>
            <a:ext cx="172835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22">
            <a:extLst>
              <a:ext uri="{FF2B5EF4-FFF2-40B4-BE49-F238E27FC236}">
                <a16:creationId xmlns:a16="http://schemas.microsoft.com/office/drawing/2014/main" xmlns="" id="{F8D21E4D-5D99-7741-A638-C5A4EA4BA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326" y="5463089"/>
            <a:ext cx="106792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ext Box 123">
            <a:extLst>
              <a:ext uri="{FF2B5EF4-FFF2-40B4-BE49-F238E27FC236}">
                <a16:creationId xmlns:a16="http://schemas.microsoft.com/office/drawing/2014/main" xmlns="" id="{0965F012-92A8-3349-86E4-30641601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34" y="2578517"/>
            <a:ext cx="2427268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</a:t>
            </a:r>
          </a:p>
        </p:txBody>
      </p:sp>
      <p:sp>
        <p:nvSpPr>
          <p:cNvPr id="10" name="Text Box 124">
            <a:extLst>
              <a:ext uri="{FF2B5EF4-FFF2-40B4-BE49-F238E27FC236}">
                <a16:creationId xmlns:a16="http://schemas.microsoft.com/office/drawing/2014/main" xmlns="" id="{3D4FB235-985E-9E4C-AD70-6623D1E3F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968" y="4648911"/>
            <a:ext cx="1963999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Test.csv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98">
            <a:extLst>
              <a:ext uri="{FF2B5EF4-FFF2-40B4-BE49-F238E27FC236}">
                <a16:creationId xmlns:a16="http://schemas.microsoft.com/office/drawing/2014/main" xmlns="" id="{04DFD818-0DCE-1D42-83E2-F2F8B8599C7A}"/>
              </a:ext>
            </a:extLst>
          </p:cNvPr>
          <p:cNvSpPr>
            <a:spLocks/>
          </p:cNvSpPr>
          <p:nvPr/>
        </p:nvSpPr>
        <p:spPr bwMode="auto">
          <a:xfrm>
            <a:off x="4669719" y="1072407"/>
            <a:ext cx="3651962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Line 116">
            <a:extLst>
              <a:ext uri="{FF2B5EF4-FFF2-40B4-BE49-F238E27FC236}">
                <a16:creationId xmlns:a16="http://schemas.microsoft.com/office/drawing/2014/main" xmlns="" id="{364E3C7C-68EF-1D4A-90FE-7A60106E8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7717" y="1915276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121">
            <a:extLst>
              <a:ext uri="{FF2B5EF4-FFF2-40B4-BE49-F238E27FC236}">
                <a16:creationId xmlns:a16="http://schemas.microsoft.com/office/drawing/2014/main" xmlns="" id="{C3408082-64F9-C445-ABF5-D48BA2A6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959" y="2045471"/>
            <a:ext cx="195438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comparison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 Box 123">
            <a:extLst>
              <a:ext uri="{FF2B5EF4-FFF2-40B4-BE49-F238E27FC236}">
                <a16:creationId xmlns:a16="http://schemas.microsoft.com/office/drawing/2014/main" xmlns="" id="{CDDA9B85-2F16-494F-AB9D-21C81CB0A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9719" y="1198615"/>
            <a:ext cx="3651962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Sample 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Freeform 102">
            <a:extLst>
              <a:ext uri="{FF2B5EF4-FFF2-40B4-BE49-F238E27FC236}">
                <a16:creationId xmlns:a16="http://schemas.microsoft.com/office/drawing/2014/main" xmlns="" id="{B4FFF5C2-2F23-1C46-AD86-B460E692A15D}"/>
              </a:ext>
            </a:extLst>
          </p:cNvPr>
          <p:cNvSpPr>
            <a:spLocks/>
          </p:cNvSpPr>
          <p:nvPr/>
        </p:nvSpPr>
        <p:spPr bwMode="auto">
          <a:xfrm>
            <a:off x="5202343" y="3691433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Line 117">
            <a:extLst>
              <a:ext uri="{FF2B5EF4-FFF2-40B4-BE49-F238E27FC236}">
                <a16:creationId xmlns:a16="http://schemas.microsoft.com/office/drawing/2014/main" xmlns="" id="{2E522990-ECE8-B745-903B-B7925265C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1093" y="4466706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Rectangle 122">
            <a:extLst>
              <a:ext uri="{FF2B5EF4-FFF2-40B4-BE49-F238E27FC236}">
                <a16:creationId xmlns:a16="http://schemas.microsoft.com/office/drawing/2014/main" xmlns="" id="{439CB155-5FE3-9E48-B23B-13E75BDE3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467" y="4578993"/>
            <a:ext cx="131157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Text Box 124">
            <a:extLst>
              <a:ext uri="{FF2B5EF4-FFF2-40B4-BE49-F238E27FC236}">
                <a16:creationId xmlns:a16="http://schemas.microsoft.com/office/drawing/2014/main" xmlns="" id="{56D9525C-ACBE-2445-8365-861AFCF1E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461" y="3764815"/>
            <a:ext cx="1765227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燕尾形箭头 22">
            <a:extLst>
              <a:ext uri="{FF2B5EF4-FFF2-40B4-BE49-F238E27FC236}">
                <a16:creationId xmlns:a16="http://schemas.microsoft.com/office/drawing/2014/main" xmlns="" id="{95516DDB-6887-5844-982B-A03C78830519}"/>
              </a:ext>
            </a:extLst>
          </p:cNvPr>
          <p:cNvSpPr/>
          <p:nvPr/>
        </p:nvSpPr>
        <p:spPr>
          <a:xfrm>
            <a:off x="3616084" y="3881971"/>
            <a:ext cx="1246909" cy="116946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丁字箭头 23">
            <a:extLst>
              <a:ext uri="{FF2B5EF4-FFF2-40B4-BE49-F238E27FC236}">
                <a16:creationId xmlns:a16="http://schemas.microsoft.com/office/drawing/2014/main" xmlns="" id="{06F7D951-48BE-4047-B34A-A394B0B0834C}"/>
              </a:ext>
            </a:extLst>
          </p:cNvPr>
          <p:cNvSpPr/>
          <p:nvPr/>
        </p:nvSpPr>
        <p:spPr>
          <a:xfrm rot="5400000">
            <a:off x="6974348" y="1874966"/>
            <a:ext cx="800709" cy="2707319"/>
          </a:xfrm>
          <a:prstGeom prst="leftRight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102">
            <a:extLst>
              <a:ext uri="{FF2B5EF4-FFF2-40B4-BE49-F238E27FC236}">
                <a16:creationId xmlns:a16="http://schemas.microsoft.com/office/drawing/2014/main" xmlns="" id="{7A09775D-8197-DB44-BB6C-6273EC0AA213}"/>
              </a:ext>
            </a:extLst>
          </p:cNvPr>
          <p:cNvSpPr>
            <a:spLocks/>
          </p:cNvSpPr>
          <p:nvPr/>
        </p:nvSpPr>
        <p:spPr bwMode="auto">
          <a:xfrm>
            <a:off x="8810562" y="2715398"/>
            <a:ext cx="2630108" cy="116657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 Box 124">
            <a:extLst>
              <a:ext uri="{FF2B5EF4-FFF2-40B4-BE49-F238E27FC236}">
                <a16:creationId xmlns:a16="http://schemas.microsoft.com/office/drawing/2014/main" xmlns="" id="{6103C358-BF8E-2049-B4A6-365A7CAD6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2559" y="2965291"/>
            <a:ext cx="251823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Accuracy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67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9" grpId="0" animBg="1"/>
      <p:bldP spid="20" grpId="0" animBg="1"/>
      <p:bldP spid="21" grpId="0"/>
      <p:bldP spid="22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04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28718"/>
            <a:ext cx="3505200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Snippet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879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97527" y="1695796"/>
            <a:ext cx="2004075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Any Columns Unrelated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231792"/>
            <a:ext cx="5803900" cy="73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091984"/>
            <a:ext cx="2501900" cy="812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127777"/>
            <a:ext cx="577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97528" y="1795549"/>
            <a:ext cx="4803790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Analyze Attributed and Total number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7527" y="2593571"/>
            <a:ext cx="3576620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df_train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['app'].</a:t>
            </a: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value_counts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().plot(kind='</a:t>
            </a: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barh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')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18" y="3210478"/>
            <a:ext cx="4965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4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B66F0627-6DEE-7844-8BD3-F330684BBD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41D49F-3FCF-504B-B519-B1D7060974CE}"/>
              </a:ext>
            </a:extLst>
          </p:cNvPr>
          <p:cNvSpPr txBox="1"/>
          <p:nvPr/>
        </p:nvSpPr>
        <p:spPr>
          <a:xfrm>
            <a:off x="609600" y="1365712"/>
            <a:ext cx="3890809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Load Data – subset of the dataset</a:t>
            </a:r>
            <a:endParaRPr kumimoji="1"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CA61CCB-51CB-EF49-B317-678BFA44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6907"/>
            <a:ext cx="4652211" cy="1949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7E2864D-A263-8E4E-BB57-0C90BF5A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4" y="1746907"/>
            <a:ext cx="3736313" cy="19748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14BC7C0-E6A1-7945-BD99-110FBFED81DA}"/>
              </a:ext>
            </a:extLst>
          </p:cNvPr>
          <p:cNvSpPr txBox="1"/>
          <p:nvPr/>
        </p:nvSpPr>
        <p:spPr>
          <a:xfrm>
            <a:off x="544105" y="4077468"/>
            <a:ext cx="5686172" cy="380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Creating feature – time, confidence rates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 </a:t>
            </a:r>
            <a:r>
              <a:rPr kumimoji="1" lang="en-US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X_train</a:t>
            </a:r>
            <a:endParaRPr kumimoji="1"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CFD789A-CCFE-8F48-8C21-6AA1A98F9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661444"/>
            <a:ext cx="31369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B2C5377-A5D6-3940-94EA-F41A0180B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121" y="4690221"/>
            <a:ext cx="3302000" cy="1981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84A0C70C-AB22-4A42-9EBB-A4566C16A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742" y="4714838"/>
            <a:ext cx="2089880" cy="4058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461FB249-9B1E-9643-A640-943AE782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742" y="5345723"/>
            <a:ext cx="3099360" cy="34663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5E50BA05-5801-E344-987E-9EDD2DDFD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9742" y="5917445"/>
            <a:ext cx="2432760" cy="5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1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F660485-7D1A-4E5F-8519-ABB2200687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76B80A8-A65B-41C9-B195-6047DF4589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282" y="1137378"/>
            <a:ext cx="5818718" cy="907941"/>
          </a:xfrm>
        </p:spPr>
        <p:txBody>
          <a:bodyPr/>
          <a:lstStyle/>
          <a:p>
            <a:r>
              <a:rPr lang="en-US" dirty="0">
                <a:solidFill>
                  <a:srgbClr val="02C689"/>
                </a:solidFill>
              </a:rPr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A33452-7DCA-4E29-830D-4FF333BC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1" y="2170272"/>
            <a:ext cx="5818718" cy="361515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Introduction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Background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Algorithms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Code Snippet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Result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4B18311-506F-4413-B889-4C782CC1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448416"/>
            <a:ext cx="2459214" cy="5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7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34560CBB-C99E-854C-9704-A8544AA293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kumimoji="1" lang="en-US" altLang="zh-CN" dirty="0"/>
              <a:t>Code Snippet 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D1B776E-4937-2E4A-BFDB-380B0BACA9EE}"/>
              </a:ext>
            </a:extLst>
          </p:cNvPr>
          <p:cNvSpPr txBox="1"/>
          <p:nvPr/>
        </p:nvSpPr>
        <p:spPr>
          <a:xfrm>
            <a:off x="447873" y="1371600"/>
            <a:ext cx="10108858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dirty="0"/>
              <a:t>Group-By-Aggregation ( </a:t>
            </a:r>
            <a:r>
              <a:rPr lang="en-US" altLang="zh-CN" sz="1600" b="1" dirty="0">
                <a:hlinkClick r:id="rId2"/>
              </a:rPr>
              <a:t>https://www.kaggle.com/bk0000/non-blending-lightgbm-model-lb-0-977</a:t>
            </a:r>
            <a:r>
              <a:rPr lang="en-US" altLang="zh-CN" sz="1600" b="1" dirty="0"/>
              <a:t>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413071D-4B33-844C-896D-64BBDEE2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3" y="1905000"/>
            <a:ext cx="4533900" cy="4368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005F528-7A90-F04A-9016-B727DE2CD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1905000"/>
            <a:ext cx="3619500" cy="2120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683061F-FCEE-D04D-9D7A-8BA6C7BC6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0" y="4182145"/>
            <a:ext cx="41275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2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19B26591-69DD-BD41-95B5-FCD6BEC8E5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CF0403A-95A8-5B4A-80B9-96E9BF0A78CA}"/>
              </a:ext>
            </a:extLst>
          </p:cNvPr>
          <p:cNvSpPr txBox="1"/>
          <p:nvPr/>
        </p:nvSpPr>
        <p:spPr>
          <a:xfrm>
            <a:off x="558800" y="1371600"/>
            <a:ext cx="1939955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dirty="0"/>
              <a:t>Time till next click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F2AC411-BBA1-3B4E-8AAD-069F74DA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047948"/>
            <a:ext cx="3162300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0D5BAD6-F5C5-7844-AEEC-3840B44A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566341"/>
            <a:ext cx="3835400" cy="711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AB2ACC93-9D4B-374E-B0D2-2DD8ED58654D}"/>
              </a:ext>
            </a:extLst>
          </p:cNvPr>
          <p:cNvSpPr txBox="1"/>
          <p:nvPr/>
        </p:nvSpPr>
        <p:spPr>
          <a:xfrm>
            <a:off x="5598942" y="1371600"/>
            <a:ext cx="3312125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dirty="0"/>
              <a:t>Clicks on app ad before &amp; after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6E4C6C3-1A06-C141-B3D3-FA0BC3AE4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942" y="1981792"/>
            <a:ext cx="3632200" cy="469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779B214-16F1-F74E-AE7D-334AD3D1A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42" y="2944041"/>
            <a:ext cx="2717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6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335A6EF3-BFF5-DF44-B7A0-45B4D1F2B4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25CCA3B-8D3A-7F40-82F1-10A7C2DE23FF}"/>
              </a:ext>
            </a:extLst>
          </p:cNvPr>
          <p:cNvSpPr txBox="1"/>
          <p:nvPr/>
        </p:nvSpPr>
        <p:spPr>
          <a:xfrm>
            <a:off x="393837" y="1294228"/>
            <a:ext cx="11639725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Evaluating Feature Importance (</a:t>
            </a:r>
            <a:r>
              <a:rPr kumimoji="1" lang="en-US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Params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from: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https://www.kaggle.com/aharless/swetha-s-xgboost-revised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)</a:t>
            </a:r>
            <a:endParaRPr kumimoji="1"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5DB806A-4199-1C41-AEB0-B8C22848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32" y="2791450"/>
            <a:ext cx="4165600" cy="368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5874666-730B-B34D-BA76-76BE0007E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467" y="2086600"/>
            <a:ext cx="1968500" cy="1409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DA39C54-E4A1-D946-B022-E3CC53B443DD}"/>
              </a:ext>
            </a:extLst>
          </p:cNvPr>
          <p:cNvSpPr txBox="1"/>
          <p:nvPr/>
        </p:nvSpPr>
        <p:spPr>
          <a:xfrm>
            <a:off x="945732" y="3906960"/>
            <a:ext cx="3938899" cy="942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The feature </a:t>
            </a:r>
            <a:r>
              <a:rPr lang="en-US" altLang="zh-CN" sz="1200" dirty="0" err="1"/>
              <a:t>importances</a:t>
            </a:r>
            <a:r>
              <a:rPr lang="en-US" altLang="zh-CN" sz="1200" dirty="0"/>
              <a:t> are </a:t>
            </a:r>
            <a:r>
              <a:rPr lang="en-US" altLang="zh-CN" sz="1200" dirty="0" err="1"/>
              <a:t>MinMax</a:t>
            </a:r>
            <a:r>
              <a:rPr lang="en-US" altLang="zh-CN" sz="1200" dirty="0"/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scaled, put into a </a:t>
            </a:r>
            <a:r>
              <a:rPr lang="en-US" altLang="zh-CN" sz="1200" dirty="0" err="1"/>
              <a:t>DataFrame</a:t>
            </a:r>
            <a:r>
              <a:rPr lang="en-US" altLang="zh-CN" sz="1200" dirty="0"/>
              <a:t>, and finally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plotted ordered by the mean feature importance.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4795387-6C48-2942-A644-7DB7B96BBE38}"/>
              </a:ext>
            </a:extLst>
          </p:cNvPr>
          <p:cNvSpPr txBox="1"/>
          <p:nvPr/>
        </p:nvSpPr>
        <p:spPr>
          <a:xfrm>
            <a:off x="945732" y="2093100"/>
            <a:ext cx="1245854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Create models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7246FA54-B344-FE4A-B642-03CF6ED7D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332" y="3928210"/>
            <a:ext cx="3164770" cy="18425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424D98E-6374-4542-A286-B9ABBBD8A1F6}"/>
              </a:ext>
            </a:extLst>
          </p:cNvPr>
          <p:cNvSpPr txBox="1"/>
          <p:nvPr/>
        </p:nvSpPr>
        <p:spPr>
          <a:xfrm>
            <a:off x="945732" y="5853890"/>
            <a:ext cx="10597773" cy="85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Make use of these features for the evaluation 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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		evaluate the impact of all features &amp; predict the feature ‘</a:t>
            </a:r>
            <a:r>
              <a:rPr kumimoji="1" lang="en-US" altLang="zh-CN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is_attributed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’ </a:t>
            </a:r>
            <a:endParaRPr kumimoji="1"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21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2217274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Logistic regression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8672748-1877-5849-A883-5BE60E46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925659"/>
            <a:ext cx="8801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290015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Support Vector Machine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71269CC-AB3C-554D-9C3F-DE366E66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6" y="1924743"/>
            <a:ext cx="8407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1838965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Random Forest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209AE12-3C40-964D-8579-BCA4D6FB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71" y="2100161"/>
            <a:ext cx="8382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0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3538148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Gradient Boosting &amp; AdaBoost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18DBC33-3073-5E43-B413-25FDDC90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6" y="2100161"/>
            <a:ext cx="8496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82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2882520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Artificial Neural Network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5B418B9-D535-2A47-BBD3-425EEE34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76" y="2386099"/>
            <a:ext cx="9740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7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05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703"/>
            <a:ext cx="1803400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318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8096E23A-740A-1140-8FB6-278F79F87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xmlns="" id="{0E1A03CE-AFED-F949-8FFA-0CA0FA763C68}"/>
              </a:ext>
            </a:extLst>
          </p:cNvPr>
          <p:cNvSpPr>
            <a:spLocks/>
          </p:cNvSpPr>
          <p:nvPr/>
        </p:nvSpPr>
        <p:spPr bwMode="auto">
          <a:xfrm>
            <a:off x="372478" y="2672299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102">
            <a:extLst>
              <a:ext uri="{FF2B5EF4-FFF2-40B4-BE49-F238E27FC236}">
                <a16:creationId xmlns:a16="http://schemas.microsoft.com/office/drawing/2014/main" xmlns="" id="{3854D2DB-16B0-9343-8372-39D8AF31BCE7}"/>
              </a:ext>
            </a:extLst>
          </p:cNvPr>
          <p:cNvSpPr>
            <a:spLocks/>
          </p:cNvSpPr>
          <p:nvPr/>
        </p:nvSpPr>
        <p:spPr bwMode="auto">
          <a:xfrm>
            <a:off x="372478" y="4708533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Line 116">
            <a:extLst>
              <a:ext uri="{FF2B5EF4-FFF2-40B4-BE49-F238E27FC236}">
                <a16:creationId xmlns:a16="http://schemas.microsoft.com/office/drawing/2014/main" xmlns="" id="{3DDEB8FB-62B4-B042-8BC4-AD5212F68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712" y="3470587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17">
            <a:extLst>
              <a:ext uri="{FF2B5EF4-FFF2-40B4-BE49-F238E27FC236}">
                <a16:creationId xmlns:a16="http://schemas.microsoft.com/office/drawing/2014/main" xmlns="" id="{2A1F02E0-8F69-D448-B13C-889E79379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869" y="5470850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Rectangle 121">
            <a:extLst>
              <a:ext uri="{FF2B5EF4-FFF2-40B4-BE49-F238E27FC236}">
                <a16:creationId xmlns:a16="http://schemas.microsoft.com/office/drawing/2014/main" xmlns="" id="{E57A1BDA-5E86-8B4E-BB3A-7C5AE8924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84" y="3505019"/>
            <a:ext cx="172835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22">
            <a:extLst>
              <a:ext uri="{FF2B5EF4-FFF2-40B4-BE49-F238E27FC236}">
                <a16:creationId xmlns:a16="http://schemas.microsoft.com/office/drawing/2014/main" xmlns="" id="{5F1EB5B2-8CFB-C941-BE8A-460C2BF6A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02" y="5596093"/>
            <a:ext cx="106792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ext Box 123">
            <a:extLst>
              <a:ext uri="{FF2B5EF4-FFF2-40B4-BE49-F238E27FC236}">
                <a16:creationId xmlns:a16="http://schemas.microsoft.com/office/drawing/2014/main" xmlns="" id="{B20AB403-AAB1-0E41-80B4-27057619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10" y="2711521"/>
            <a:ext cx="2427268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</a:t>
            </a:r>
          </a:p>
        </p:txBody>
      </p:sp>
      <p:sp>
        <p:nvSpPr>
          <p:cNvPr id="10" name="Text Box 124">
            <a:extLst>
              <a:ext uri="{FF2B5EF4-FFF2-40B4-BE49-F238E27FC236}">
                <a16:creationId xmlns:a16="http://schemas.microsoft.com/office/drawing/2014/main" xmlns="" id="{D3C2CAAF-8F76-174F-84F0-D0FF9A1FE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44" y="4781915"/>
            <a:ext cx="1963999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Test.csv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98">
            <a:extLst>
              <a:ext uri="{FF2B5EF4-FFF2-40B4-BE49-F238E27FC236}">
                <a16:creationId xmlns:a16="http://schemas.microsoft.com/office/drawing/2014/main" xmlns="" id="{48C13043-D693-C048-880C-A70DA06E4B20}"/>
              </a:ext>
            </a:extLst>
          </p:cNvPr>
          <p:cNvSpPr>
            <a:spLocks/>
          </p:cNvSpPr>
          <p:nvPr/>
        </p:nvSpPr>
        <p:spPr bwMode="auto">
          <a:xfrm>
            <a:off x="4264995" y="1205411"/>
            <a:ext cx="3651962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Line 116">
            <a:extLst>
              <a:ext uri="{FF2B5EF4-FFF2-40B4-BE49-F238E27FC236}">
                <a16:creationId xmlns:a16="http://schemas.microsoft.com/office/drawing/2014/main" xmlns="" id="{529B41E4-350F-CC42-89E5-3CD34F0D8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993" y="2048280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121">
            <a:extLst>
              <a:ext uri="{FF2B5EF4-FFF2-40B4-BE49-F238E27FC236}">
                <a16:creationId xmlns:a16="http://schemas.microsoft.com/office/drawing/2014/main" xmlns="" id="{6DE2A99D-B3BE-B544-A5DE-5228426F6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235" y="2178475"/>
            <a:ext cx="195438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comparison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 Box 123">
            <a:extLst>
              <a:ext uri="{FF2B5EF4-FFF2-40B4-BE49-F238E27FC236}">
                <a16:creationId xmlns:a16="http://schemas.microsoft.com/office/drawing/2014/main" xmlns="" id="{43CCEA95-50C8-8744-937E-21D821726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995" y="1331619"/>
            <a:ext cx="3651962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Sample 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Freeform 102">
            <a:extLst>
              <a:ext uri="{FF2B5EF4-FFF2-40B4-BE49-F238E27FC236}">
                <a16:creationId xmlns:a16="http://schemas.microsoft.com/office/drawing/2014/main" xmlns="" id="{C82B474D-679D-8E40-8807-F77FE1C2BB86}"/>
              </a:ext>
            </a:extLst>
          </p:cNvPr>
          <p:cNvSpPr>
            <a:spLocks/>
          </p:cNvSpPr>
          <p:nvPr/>
        </p:nvSpPr>
        <p:spPr bwMode="auto">
          <a:xfrm>
            <a:off x="4797619" y="3824437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Line 117">
            <a:extLst>
              <a:ext uri="{FF2B5EF4-FFF2-40B4-BE49-F238E27FC236}">
                <a16:creationId xmlns:a16="http://schemas.microsoft.com/office/drawing/2014/main" xmlns="" id="{DB7BA180-C6F6-E844-A3FD-0A4A76AD3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6369" y="4599710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Rectangle 122">
            <a:extLst>
              <a:ext uri="{FF2B5EF4-FFF2-40B4-BE49-F238E27FC236}">
                <a16:creationId xmlns:a16="http://schemas.microsoft.com/office/drawing/2014/main" xmlns="" id="{1F12AFAE-641D-A04C-A729-635646AF0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743" y="4711997"/>
            <a:ext cx="131157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Text Box 124">
            <a:extLst>
              <a:ext uri="{FF2B5EF4-FFF2-40B4-BE49-F238E27FC236}">
                <a16:creationId xmlns:a16="http://schemas.microsoft.com/office/drawing/2014/main" xmlns="" id="{66B00A77-CB54-A64E-A81E-36E8DB90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737" y="3897819"/>
            <a:ext cx="1765227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燕尾形箭头 18">
            <a:extLst>
              <a:ext uri="{FF2B5EF4-FFF2-40B4-BE49-F238E27FC236}">
                <a16:creationId xmlns:a16="http://schemas.microsoft.com/office/drawing/2014/main" xmlns="" id="{1176F861-C4B5-144E-9D0B-CC4D496DCAAD}"/>
              </a:ext>
            </a:extLst>
          </p:cNvPr>
          <p:cNvSpPr/>
          <p:nvPr/>
        </p:nvSpPr>
        <p:spPr>
          <a:xfrm>
            <a:off x="3211360" y="4014975"/>
            <a:ext cx="1246909" cy="116946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丁字箭头 19">
            <a:extLst>
              <a:ext uri="{FF2B5EF4-FFF2-40B4-BE49-F238E27FC236}">
                <a16:creationId xmlns:a16="http://schemas.microsoft.com/office/drawing/2014/main" xmlns="" id="{8A02AFDC-20F8-B945-B978-E475FE3206AF}"/>
              </a:ext>
            </a:extLst>
          </p:cNvPr>
          <p:cNvSpPr/>
          <p:nvPr/>
        </p:nvSpPr>
        <p:spPr>
          <a:xfrm rot="5400000">
            <a:off x="6569624" y="2007970"/>
            <a:ext cx="800709" cy="2707319"/>
          </a:xfrm>
          <a:prstGeom prst="leftRight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102">
            <a:extLst>
              <a:ext uri="{FF2B5EF4-FFF2-40B4-BE49-F238E27FC236}">
                <a16:creationId xmlns:a16="http://schemas.microsoft.com/office/drawing/2014/main" xmlns="" id="{EDF5E57D-2EDD-7D49-BFD1-35F893E95D0A}"/>
              </a:ext>
            </a:extLst>
          </p:cNvPr>
          <p:cNvSpPr>
            <a:spLocks/>
          </p:cNvSpPr>
          <p:nvPr/>
        </p:nvSpPr>
        <p:spPr bwMode="auto">
          <a:xfrm>
            <a:off x="8405838" y="2848402"/>
            <a:ext cx="2630108" cy="116657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 Box 124">
            <a:extLst>
              <a:ext uri="{FF2B5EF4-FFF2-40B4-BE49-F238E27FC236}">
                <a16:creationId xmlns:a16="http://schemas.microsoft.com/office/drawing/2014/main" xmlns="" id="{52ACB49D-580D-CD48-A986-A0CDD5A59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835" y="3098295"/>
            <a:ext cx="251823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Accuracy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94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-4345944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zh-CN" altLang="en-US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703"/>
            <a:ext cx="2855381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939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8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36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06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369"/>
            <a:ext cx="2946400" cy="647000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3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7A8EFE81-8F82-FD4E-903D-28E97111C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9B168EB-6AE5-4A4D-B4A7-F16F8D888044}"/>
              </a:ext>
            </a:extLst>
          </p:cNvPr>
          <p:cNvSpPr txBox="1"/>
          <p:nvPr/>
        </p:nvSpPr>
        <p:spPr>
          <a:xfrm>
            <a:off x="1379913" y="1862050"/>
            <a:ext cx="7670690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other algorithm that can improve the prediction?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virtualization?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best parameters for the </a:t>
            </a:r>
            <a:r>
              <a:rPr kumimoji="1" lang="en-US" altLang="zh-CN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shortcoming in the model?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way to improve </a:t>
            </a:r>
            <a:r>
              <a:rPr kumimoji="1" lang="en-US" altLang="zh-CN" b="1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performance of the model?</a:t>
            </a:r>
            <a:endParaRPr kumimoji="1"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891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Line 2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61407" y="2295218"/>
            <a:ext cx="2162448" cy="1231106"/>
          </a:xfrm>
        </p:spPr>
        <p:txBody>
          <a:bodyPr/>
          <a:lstStyle/>
          <a:p>
            <a:pPr algn="ctr"/>
            <a:r>
              <a:rPr lang="en-US" altLang="zh-CN" dirty="0"/>
              <a:t>THE END</a:t>
            </a:r>
          </a:p>
          <a:p>
            <a:pPr algn="ctr"/>
            <a:r>
              <a:rPr lang="en-US" altLang="zh-C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9167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81" name="Group 273"/>
          <p:cNvGrpSpPr>
            <a:grpSpLocks/>
          </p:cNvGrpSpPr>
          <p:nvPr/>
        </p:nvGrpSpPr>
        <p:grpSpPr bwMode="auto">
          <a:xfrm>
            <a:off x="3204633" y="1806577"/>
            <a:ext cx="5759451" cy="2865967"/>
            <a:chOff x="1068" y="1075"/>
            <a:chExt cx="3040" cy="1513"/>
          </a:xfrm>
          <a:solidFill>
            <a:schemeClr val="accent4"/>
          </a:solidFill>
        </p:grpSpPr>
        <p:sp>
          <p:nvSpPr>
            <p:cNvPr id="17421" name="Oval 36"/>
            <p:cNvSpPr>
              <a:spLocks noChangeArrowheads="1"/>
            </p:cNvSpPr>
            <p:nvPr/>
          </p:nvSpPr>
          <p:spPr bwMode="auto">
            <a:xfrm>
              <a:off x="4041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2" name="Oval 37"/>
            <p:cNvSpPr>
              <a:spLocks noChangeArrowheads="1"/>
            </p:cNvSpPr>
            <p:nvPr/>
          </p:nvSpPr>
          <p:spPr bwMode="auto">
            <a:xfrm>
              <a:off x="3956" y="235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3" name="Oval 38"/>
            <p:cNvSpPr>
              <a:spLocks noChangeArrowheads="1"/>
            </p:cNvSpPr>
            <p:nvPr/>
          </p:nvSpPr>
          <p:spPr bwMode="auto">
            <a:xfrm>
              <a:off x="3871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4" name="Oval 39"/>
            <p:cNvSpPr>
              <a:spLocks noChangeArrowheads="1"/>
            </p:cNvSpPr>
            <p:nvPr/>
          </p:nvSpPr>
          <p:spPr bwMode="auto">
            <a:xfrm>
              <a:off x="3871" y="2436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5" name="Oval 40"/>
            <p:cNvSpPr>
              <a:spLocks noChangeArrowheads="1"/>
            </p:cNvSpPr>
            <p:nvPr/>
          </p:nvSpPr>
          <p:spPr bwMode="auto">
            <a:xfrm>
              <a:off x="3786" y="1160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6" name="Oval 41"/>
            <p:cNvSpPr>
              <a:spLocks noChangeArrowheads="1"/>
            </p:cNvSpPr>
            <p:nvPr/>
          </p:nvSpPr>
          <p:spPr bwMode="auto">
            <a:xfrm>
              <a:off x="3786" y="209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7" name="Oval 42"/>
            <p:cNvSpPr>
              <a:spLocks noChangeArrowheads="1"/>
            </p:cNvSpPr>
            <p:nvPr/>
          </p:nvSpPr>
          <p:spPr bwMode="auto">
            <a:xfrm>
              <a:off x="3786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8" name="Oval 43"/>
            <p:cNvSpPr>
              <a:spLocks noChangeArrowheads="1"/>
            </p:cNvSpPr>
            <p:nvPr/>
          </p:nvSpPr>
          <p:spPr bwMode="auto">
            <a:xfrm>
              <a:off x="3786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9" name="Oval 44"/>
            <p:cNvSpPr>
              <a:spLocks noChangeArrowheads="1"/>
            </p:cNvSpPr>
            <p:nvPr/>
          </p:nvSpPr>
          <p:spPr bwMode="auto">
            <a:xfrm>
              <a:off x="370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0" name="Oval 45"/>
            <p:cNvSpPr>
              <a:spLocks noChangeArrowheads="1"/>
            </p:cNvSpPr>
            <p:nvPr/>
          </p:nvSpPr>
          <p:spPr bwMode="auto">
            <a:xfrm>
              <a:off x="370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1" name="Oval 46"/>
            <p:cNvSpPr>
              <a:spLocks noChangeArrowheads="1"/>
            </p:cNvSpPr>
            <p:nvPr/>
          </p:nvSpPr>
          <p:spPr bwMode="auto">
            <a:xfrm>
              <a:off x="370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2" name="Oval 47"/>
            <p:cNvSpPr>
              <a:spLocks noChangeArrowheads="1"/>
            </p:cNvSpPr>
            <p:nvPr/>
          </p:nvSpPr>
          <p:spPr bwMode="auto">
            <a:xfrm>
              <a:off x="37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3" name="Oval 48"/>
            <p:cNvSpPr>
              <a:spLocks noChangeArrowheads="1"/>
            </p:cNvSpPr>
            <p:nvPr/>
          </p:nvSpPr>
          <p:spPr bwMode="auto">
            <a:xfrm>
              <a:off x="37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4" name="Oval 49"/>
            <p:cNvSpPr>
              <a:spLocks noChangeArrowheads="1"/>
            </p:cNvSpPr>
            <p:nvPr/>
          </p:nvSpPr>
          <p:spPr bwMode="auto">
            <a:xfrm>
              <a:off x="370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5" name="Oval 50"/>
            <p:cNvSpPr>
              <a:spLocks noChangeArrowheads="1"/>
            </p:cNvSpPr>
            <p:nvPr/>
          </p:nvSpPr>
          <p:spPr bwMode="auto">
            <a:xfrm>
              <a:off x="370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6" name="Oval 51"/>
            <p:cNvSpPr>
              <a:spLocks noChangeArrowheads="1"/>
            </p:cNvSpPr>
            <p:nvPr/>
          </p:nvSpPr>
          <p:spPr bwMode="auto">
            <a:xfrm>
              <a:off x="36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7" name="Oval 52"/>
            <p:cNvSpPr>
              <a:spLocks noChangeArrowheads="1"/>
            </p:cNvSpPr>
            <p:nvPr/>
          </p:nvSpPr>
          <p:spPr bwMode="auto">
            <a:xfrm>
              <a:off x="36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8" name="Oval 53"/>
            <p:cNvSpPr>
              <a:spLocks noChangeArrowheads="1"/>
            </p:cNvSpPr>
            <p:nvPr/>
          </p:nvSpPr>
          <p:spPr bwMode="auto">
            <a:xfrm>
              <a:off x="361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9" name="Oval 54"/>
            <p:cNvSpPr>
              <a:spLocks noChangeArrowheads="1"/>
            </p:cNvSpPr>
            <p:nvPr/>
          </p:nvSpPr>
          <p:spPr bwMode="auto">
            <a:xfrm>
              <a:off x="361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0" name="Oval 55"/>
            <p:cNvSpPr>
              <a:spLocks noChangeArrowheads="1"/>
            </p:cNvSpPr>
            <p:nvPr/>
          </p:nvSpPr>
          <p:spPr bwMode="auto">
            <a:xfrm>
              <a:off x="361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1" name="Oval 56"/>
            <p:cNvSpPr>
              <a:spLocks noChangeArrowheads="1"/>
            </p:cNvSpPr>
            <p:nvPr/>
          </p:nvSpPr>
          <p:spPr bwMode="auto">
            <a:xfrm>
              <a:off x="36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2" name="Oval 57"/>
            <p:cNvSpPr>
              <a:spLocks noChangeArrowheads="1"/>
            </p:cNvSpPr>
            <p:nvPr/>
          </p:nvSpPr>
          <p:spPr bwMode="auto">
            <a:xfrm>
              <a:off x="36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3" name="Oval 58"/>
            <p:cNvSpPr>
              <a:spLocks noChangeArrowheads="1"/>
            </p:cNvSpPr>
            <p:nvPr/>
          </p:nvSpPr>
          <p:spPr bwMode="auto">
            <a:xfrm>
              <a:off x="36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4" name="Oval 59"/>
            <p:cNvSpPr>
              <a:spLocks noChangeArrowheads="1"/>
            </p:cNvSpPr>
            <p:nvPr/>
          </p:nvSpPr>
          <p:spPr bwMode="auto">
            <a:xfrm>
              <a:off x="35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5" name="Oval 60"/>
            <p:cNvSpPr>
              <a:spLocks noChangeArrowheads="1"/>
            </p:cNvSpPr>
            <p:nvPr/>
          </p:nvSpPr>
          <p:spPr bwMode="auto">
            <a:xfrm>
              <a:off x="353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6" name="Oval 61"/>
            <p:cNvSpPr>
              <a:spLocks noChangeArrowheads="1"/>
            </p:cNvSpPr>
            <p:nvPr/>
          </p:nvSpPr>
          <p:spPr bwMode="auto">
            <a:xfrm>
              <a:off x="35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7" name="Oval 62"/>
            <p:cNvSpPr>
              <a:spLocks noChangeArrowheads="1"/>
            </p:cNvSpPr>
            <p:nvPr/>
          </p:nvSpPr>
          <p:spPr bwMode="auto">
            <a:xfrm>
              <a:off x="35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8" name="Oval 63"/>
            <p:cNvSpPr>
              <a:spLocks noChangeArrowheads="1"/>
            </p:cNvSpPr>
            <p:nvPr/>
          </p:nvSpPr>
          <p:spPr bwMode="auto">
            <a:xfrm>
              <a:off x="353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9" name="Oval 64"/>
            <p:cNvSpPr>
              <a:spLocks noChangeArrowheads="1"/>
            </p:cNvSpPr>
            <p:nvPr/>
          </p:nvSpPr>
          <p:spPr bwMode="auto">
            <a:xfrm>
              <a:off x="353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0" name="Oval 65"/>
            <p:cNvSpPr>
              <a:spLocks noChangeArrowheads="1"/>
            </p:cNvSpPr>
            <p:nvPr/>
          </p:nvSpPr>
          <p:spPr bwMode="auto">
            <a:xfrm>
              <a:off x="35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1" name="Oval 66"/>
            <p:cNvSpPr>
              <a:spLocks noChangeArrowheads="1"/>
            </p:cNvSpPr>
            <p:nvPr/>
          </p:nvSpPr>
          <p:spPr bwMode="auto">
            <a:xfrm>
              <a:off x="35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2" name="Oval 67"/>
            <p:cNvSpPr>
              <a:spLocks noChangeArrowheads="1"/>
            </p:cNvSpPr>
            <p:nvPr/>
          </p:nvSpPr>
          <p:spPr bwMode="auto">
            <a:xfrm>
              <a:off x="35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3" name="Oval 68"/>
            <p:cNvSpPr>
              <a:spLocks noChangeArrowheads="1"/>
            </p:cNvSpPr>
            <p:nvPr/>
          </p:nvSpPr>
          <p:spPr bwMode="auto">
            <a:xfrm>
              <a:off x="34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4" name="Oval 69"/>
            <p:cNvSpPr>
              <a:spLocks noChangeArrowheads="1"/>
            </p:cNvSpPr>
            <p:nvPr/>
          </p:nvSpPr>
          <p:spPr bwMode="auto">
            <a:xfrm>
              <a:off x="34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5" name="Oval 70"/>
            <p:cNvSpPr>
              <a:spLocks noChangeArrowheads="1"/>
            </p:cNvSpPr>
            <p:nvPr/>
          </p:nvSpPr>
          <p:spPr bwMode="auto">
            <a:xfrm>
              <a:off x="34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6" name="Oval 71"/>
            <p:cNvSpPr>
              <a:spLocks noChangeArrowheads="1"/>
            </p:cNvSpPr>
            <p:nvPr/>
          </p:nvSpPr>
          <p:spPr bwMode="auto">
            <a:xfrm>
              <a:off x="34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7" name="Oval 72"/>
            <p:cNvSpPr>
              <a:spLocks noChangeArrowheads="1"/>
            </p:cNvSpPr>
            <p:nvPr/>
          </p:nvSpPr>
          <p:spPr bwMode="auto">
            <a:xfrm>
              <a:off x="34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8" name="Oval 73"/>
            <p:cNvSpPr>
              <a:spLocks noChangeArrowheads="1"/>
            </p:cNvSpPr>
            <p:nvPr/>
          </p:nvSpPr>
          <p:spPr bwMode="auto">
            <a:xfrm>
              <a:off x="344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9" name="Oval 74"/>
            <p:cNvSpPr>
              <a:spLocks noChangeArrowheads="1"/>
            </p:cNvSpPr>
            <p:nvPr/>
          </p:nvSpPr>
          <p:spPr bwMode="auto">
            <a:xfrm>
              <a:off x="34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0" name="Oval 75"/>
            <p:cNvSpPr>
              <a:spLocks noChangeArrowheads="1"/>
            </p:cNvSpPr>
            <p:nvPr/>
          </p:nvSpPr>
          <p:spPr bwMode="auto">
            <a:xfrm>
              <a:off x="34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1" name="Oval 76"/>
            <p:cNvSpPr>
              <a:spLocks noChangeArrowheads="1"/>
            </p:cNvSpPr>
            <p:nvPr/>
          </p:nvSpPr>
          <p:spPr bwMode="auto">
            <a:xfrm>
              <a:off x="34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2" name="Oval 77"/>
            <p:cNvSpPr>
              <a:spLocks noChangeArrowheads="1"/>
            </p:cNvSpPr>
            <p:nvPr/>
          </p:nvSpPr>
          <p:spPr bwMode="auto">
            <a:xfrm>
              <a:off x="336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3" name="Oval 78"/>
            <p:cNvSpPr>
              <a:spLocks noChangeArrowheads="1"/>
            </p:cNvSpPr>
            <p:nvPr/>
          </p:nvSpPr>
          <p:spPr bwMode="auto">
            <a:xfrm>
              <a:off x="336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4" name="Oval 79"/>
            <p:cNvSpPr>
              <a:spLocks noChangeArrowheads="1"/>
            </p:cNvSpPr>
            <p:nvPr/>
          </p:nvSpPr>
          <p:spPr bwMode="auto">
            <a:xfrm>
              <a:off x="336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5" name="Oval 80"/>
            <p:cNvSpPr>
              <a:spLocks noChangeArrowheads="1"/>
            </p:cNvSpPr>
            <p:nvPr/>
          </p:nvSpPr>
          <p:spPr bwMode="auto">
            <a:xfrm>
              <a:off x="336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6" name="Oval 81"/>
            <p:cNvSpPr>
              <a:spLocks noChangeArrowheads="1"/>
            </p:cNvSpPr>
            <p:nvPr/>
          </p:nvSpPr>
          <p:spPr bwMode="auto">
            <a:xfrm>
              <a:off x="336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7" name="Oval 82"/>
            <p:cNvSpPr>
              <a:spLocks noChangeArrowheads="1"/>
            </p:cNvSpPr>
            <p:nvPr/>
          </p:nvSpPr>
          <p:spPr bwMode="auto">
            <a:xfrm>
              <a:off x="336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8" name="Oval 83"/>
            <p:cNvSpPr>
              <a:spLocks noChangeArrowheads="1"/>
            </p:cNvSpPr>
            <p:nvPr/>
          </p:nvSpPr>
          <p:spPr bwMode="auto">
            <a:xfrm>
              <a:off x="336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9" name="Oval 84"/>
            <p:cNvSpPr>
              <a:spLocks noChangeArrowheads="1"/>
            </p:cNvSpPr>
            <p:nvPr/>
          </p:nvSpPr>
          <p:spPr bwMode="auto">
            <a:xfrm>
              <a:off x="336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0" name="Oval 85"/>
            <p:cNvSpPr>
              <a:spLocks noChangeArrowheads="1"/>
            </p:cNvSpPr>
            <p:nvPr/>
          </p:nvSpPr>
          <p:spPr bwMode="auto">
            <a:xfrm>
              <a:off x="336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1" name="Oval 86"/>
            <p:cNvSpPr>
              <a:spLocks noChangeArrowheads="1"/>
            </p:cNvSpPr>
            <p:nvPr/>
          </p:nvSpPr>
          <p:spPr bwMode="auto">
            <a:xfrm>
              <a:off x="327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2" name="Oval 87"/>
            <p:cNvSpPr>
              <a:spLocks noChangeArrowheads="1"/>
            </p:cNvSpPr>
            <p:nvPr/>
          </p:nvSpPr>
          <p:spPr bwMode="auto">
            <a:xfrm>
              <a:off x="327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3" name="Oval 88"/>
            <p:cNvSpPr>
              <a:spLocks noChangeArrowheads="1"/>
            </p:cNvSpPr>
            <p:nvPr/>
          </p:nvSpPr>
          <p:spPr bwMode="auto">
            <a:xfrm>
              <a:off x="327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4" name="Oval 89"/>
            <p:cNvSpPr>
              <a:spLocks noChangeArrowheads="1"/>
            </p:cNvSpPr>
            <p:nvPr/>
          </p:nvSpPr>
          <p:spPr bwMode="auto">
            <a:xfrm>
              <a:off x="327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5" name="Oval 90"/>
            <p:cNvSpPr>
              <a:spLocks noChangeArrowheads="1"/>
            </p:cNvSpPr>
            <p:nvPr/>
          </p:nvSpPr>
          <p:spPr bwMode="auto">
            <a:xfrm>
              <a:off x="327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6" name="Oval 91"/>
            <p:cNvSpPr>
              <a:spLocks noChangeArrowheads="1"/>
            </p:cNvSpPr>
            <p:nvPr/>
          </p:nvSpPr>
          <p:spPr bwMode="auto">
            <a:xfrm>
              <a:off x="327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7" name="Oval 92"/>
            <p:cNvSpPr>
              <a:spLocks noChangeArrowheads="1"/>
            </p:cNvSpPr>
            <p:nvPr/>
          </p:nvSpPr>
          <p:spPr bwMode="auto">
            <a:xfrm>
              <a:off x="327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8" name="Oval 93"/>
            <p:cNvSpPr>
              <a:spLocks noChangeArrowheads="1"/>
            </p:cNvSpPr>
            <p:nvPr/>
          </p:nvSpPr>
          <p:spPr bwMode="auto">
            <a:xfrm>
              <a:off x="319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9" name="Oval 94"/>
            <p:cNvSpPr>
              <a:spLocks noChangeArrowheads="1"/>
            </p:cNvSpPr>
            <p:nvPr/>
          </p:nvSpPr>
          <p:spPr bwMode="auto">
            <a:xfrm>
              <a:off x="319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0" name="Oval 95"/>
            <p:cNvSpPr>
              <a:spLocks noChangeArrowheads="1"/>
            </p:cNvSpPr>
            <p:nvPr/>
          </p:nvSpPr>
          <p:spPr bwMode="auto">
            <a:xfrm>
              <a:off x="319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1" name="Oval 96"/>
            <p:cNvSpPr>
              <a:spLocks noChangeArrowheads="1"/>
            </p:cNvSpPr>
            <p:nvPr/>
          </p:nvSpPr>
          <p:spPr bwMode="auto">
            <a:xfrm>
              <a:off x="319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2" name="Oval 97"/>
            <p:cNvSpPr>
              <a:spLocks noChangeArrowheads="1"/>
            </p:cNvSpPr>
            <p:nvPr/>
          </p:nvSpPr>
          <p:spPr bwMode="auto">
            <a:xfrm>
              <a:off x="319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3" name="Oval 98"/>
            <p:cNvSpPr>
              <a:spLocks noChangeArrowheads="1"/>
            </p:cNvSpPr>
            <p:nvPr/>
          </p:nvSpPr>
          <p:spPr bwMode="auto">
            <a:xfrm>
              <a:off x="319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4" name="Oval 99"/>
            <p:cNvSpPr>
              <a:spLocks noChangeArrowheads="1"/>
            </p:cNvSpPr>
            <p:nvPr/>
          </p:nvSpPr>
          <p:spPr bwMode="auto">
            <a:xfrm>
              <a:off x="319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5" name="Oval 100"/>
            <p:cNvSpPr>
              <a:spLocks noChangeArrowheads="1"/>
            </p:cNvSpPr>
            <p:nvPr/>
          </p:nvSpPr>
          <p:spPr bwMode="auto">
            <a:xfrm>
              <a:off x="319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6" name="Oval 101"/>
            <p:cNvSpPr>
              <a:spLocks noChangeArrowheads="1"/>
            </p:cNvSpPr>
            <p:nvPr/>
          </p:nvSpPr>
          <p:spPr bwMode="auto">
            <a:xfrm>
              <a:off x="319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7" name="Oval 102"/>
            <p:cNvSpPr>
              <a:spLocks noChangeArrowheads="1"/>
            </p:cNvSpPr>
            <p:nvPr/>
          </p:nvSpPr>
          <p:spPr bwMode="auto">
            <a:xfrm>
              <a:off x="310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8" name="Oval 103"/>
            <p:cNvSpPr>
              <a:spLocks noChangeArrowheads="1"/>
            </p:cNvSpPr>
            <p:nvPr/>
          </p:nvSpPr>
          <p:spPr bwMode="auto">
            <a:xfrm>
              <a:off x="310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9" name="Oval 104"/>
            <p:cNvSpPr>
              <a:spLocks noChangeArrowheads="1"/>
            </p:cNvSpPr>
            <p:nvPr/>
          </p:nvSpPr>
          <p:spPr bwMode="auto">
            <a:xfrm>
              <a:off x="310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0" name="Oval 105"/>
            <p:cNvSpPr>
              <a:spLocks noChangeArrowheads="1"/>
            </p:cNvSpPr>
            <p:nvPr/>
          </p:nvSpPr>
          <p:spPr bwMode="auto">
            <a:xfrm>
              <a:off x="310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1" name="Oval 106"/>
            <p:cNvSpPr>
              <a:spLocks noChangeArrowheads="1"/>
            </p:cNvSpPr>
            <p:nvPr/>
          </p:nvSpPr>
          <p:spPr bwMode="auto">
            <a:xfrm>
              <a:off x="310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2" name="Oval 107"/>
            <p:cNvSpPr>
              <a:spLocks noChangeArrowheads="1"/>
            </p:cNvSpPr>
            <p:nvPr/>
          </p:nvSpPr>
          <p:spPr bwMode="auto">
            <a:xfrm>
              <a:off x="310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3" name="Oval 108"/>
            <p:cNvSpPr>
              <a:spLocks noChangeArrowheads="1"/>
            </p:cNvSpPr>
            <p:nvPr/>
          </p:nvSpPr>
          <p:spPr bwMode="auto">
            <a:xfrm>
              <a:off x="310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4" name="Oval 109"/>
            <p:cNvSpPr>
              <a:spLocks noChangeArrowheads="1"/>
            </p:cNvSpPr>
            <p:nvPr/>
          </p:nvSpPr>
          <p:spPr bwMode="auto">
            <a:xfrm>
              <a:off x="310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5" name="Oval 110"/>
            <p:cNvSpPr>
              <a:spLocks noChangeArrowheads="1"/>
            </p:cNvSpPr>
            <p:nvPr/>
          </p:nvSpPr>
          <p:spPr bwMode="auto">
            <a:xfrm>
              <a:off x="302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6" name="Oval 111"/>
            <p:cNvSpPr>
              <a:spLocks noChangeArrowheads="1"/>
            </p:cNvSpPr>
            <p:nvPr/>
          </p:nvSpPr>
          <p:spPr bwMode="auto">
            <a:xfrm>
              <a:off x="302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7" name="Oval 112"/>
            <p:cNvSpPr>
              <a:spLocks noChangeArrowheads="1"/>
            </p:cNvSpPr>
            <p:nvPr/>
          </p:nvSpPr>
          <p:spPr bwMode="auto">
            <a:xfrm>
              <a:off x="302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8" name="Oval 113"/>
            <p:cNvSpPr>
              <a:spLocks noChangeArrowheads="1"/>
            </p:cNvSpPr>
            <p:nvPr/>
          </p:nvSpPr>
          <p:spPr bwMode="auto">
            <a:xfrm>
              <a:off x="302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9" name="Oval 114"/>
            <p:cNvSpPr>
              <a:spLocks noChangeArrowheads="1"/>
            </p:cNvSpPr>
            <p:nvPr/>
          </p:nvSpPr>
          <p:spPr bwMode="auto">
            <a:xfrm>
              <a:off x="302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0" name="Oval 115"/>
            <p:cNvSpPr>
              <a:spLocks noChangeArrowheads="1"/>
            </p:cNvSpPr>
            <p:nvPr/>
          </p:nvSpPr>
          <p:spPr bwMode="auto">
            <a:xfrm>
              <a:off x="302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1" name="Oval 116"/>
            <p:cNvSpPr>
              <a:spLocks noChangeArrowheads="1"/>
            </p:cNvSpPr>
            <p:nvPr/>
          </p:nvSpPr>
          <p:spPr bwMode="auto">
            <a:xfrm>
              <a:off x="302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2" name="Oval 117"/>
            <p:cNvSpPr>
              <a:spLocks noChangeArrowheads="1"/>
            </p:cNvSpPr>
            <p:nvPr/>
          </p:nvSpPr>
          <p:spPr bwMode="auto">
            <a:xfrm>
              <a:off x="293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3" name="Oval 118"/>
            <p:cNvSpPr>
              <a:spLocks noChangeArrowheads="1"/>
            </p:cNvSpPr>
            <p:nvPr/>
          </p:nvSpPr>
          <p:spPr bwMode="auto">
            <a:xfrm>
              <a:off x="293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4" name="Oval 119"/>
            <p:cNvSpPr>
              <a:spLocks noChangeArrowheads="1"/>
            </p:cNvSpPr>
            <p:nvPr/>
          </p:nvSpPr>
          <p:spPr bwMode="auto">
            <a:xfrm>
              <a:off x="293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5" name="Oval 120"/>
            <p:cNvSpPr>
              <a:spLocks noChangeArrowheads="1"/>
            </p:cNvSpPr>
            <p:nvPr/>
          </p:nvSpPr>
          <p:spPr bwMode="auto">
            <a:xfrm>
              <a:off x="293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6" name="Oval 121"/>
            <p:cNvSpPr>
              <a:spLocks noChangeArrowheads="1"/>
            </p:cNvSpPr>
            <p:nvPr/>
          </p:nvSpPr>
          <p:spPr bwMode="auto">
            <a:xfrm>
              <a:off x="293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7" name="Oval 122"/>
            <p:cNvSpPr>
              <a:spLocks noChangeArrowheads="1"/>
            </p:cNvSpPr>
            <p:nvPr/>
          </p:nvSpPr>
          <p:spPr bwMode="auto">
            <a:xfrm>
              <a:off x="293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8" name="Oval 123"/>
            <p:cNvSpPr>
              <a:spLocks noChangeArrowheads="1"/>
            </p:cNvSpPr>
            <p:nvPr/>
          </p:nvSpPr>
          <p:spPr bwMode="auto">
            <a:xfrm>
              <a:off x="293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9" name="Oval 124"/>
            <p:cNvSpPr>
              <a:spLocks noChangeArrowheads="1"/>
            </p:cNvSpPr>
            <p:nvPr/>
          </p:nvSpPr>
          <p:spPr bwMode="auto">
            <a:xfrm>
              <a:off x="285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0" name="Oval 125"/>
            <p:cNvSpPr>
              <a:spLocks noChangeArrowheads="1"/>
            </p:cNvSpPr>
            <p:nvPr/>
          </p:nvSpPr>
          <p:spPr bwMode="auto">
            <a:xfrm>
              <a:off x="285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1" name="Oval 126"/>
            <p:cNvSpPr>
              <a:spLocks noChangeArrowheads="1"/>
            </p:cNvSpPr>
            <p:nvPr/>
          </p:nvSpPr>
          <p:spPr bwMode="auto">
            <a:xfrm>
              <a:off x="285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2" name="Oval 127"/>
            <p:cNvSpPr>
              <a:spLocks noChangeArrowheads="1"/>
            </p:cNvSpPr>
            <p:nvPr/>
          </p:nvSpPr>
          <p:spPr bwMode="auto">
            <a:xfrm>
              <a:off x="285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3" name="Oval 128"/>
            <p:cNvSpPr>
              <a:spLocks noChangeArrowheads="1"/>
            </p:cNvSpPr>
            <p:nvPr/>
          </p:nvSpPr>
          <p:spPr bwMode="auto">
            <a:xfrm>
              <a:off x="285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4" name="Oval 129"/>
            <p:cNvSpPr>
              <a:spLocks noChangeArrowheads="1"/>
            </p:cNvSpPr>
            <p:nvPr/>
          </p:nvSpPr>
          <p:spPr bwMode="auto">
            <a:xfrm>
              <a:off x="285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5" name="Oval 130"/>
            <p:cNvSpPr>
              <a:spLocks noChangeArrowheads="1"/>
            </p:cNvSpPr>
            <p:nvPr/>
          </p:nvSpPr>
          <p:spPr bwMode="auto">
            <a:xfrm>
              <a:off x="285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6" name="Oval 131"/>
            <p:cNvSpPr>
              <a:spLocks noChangeArrowheads="1"/>
            </p:cNvSpPr>
            <p:nvPr/>
          </p:nvSpPr>
          <p:spPr bwMode="auto">
            <a:xfrm>
              <a:off x="285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7" name="Oval 132"/>
            <p:cNvSpPr>
              <a:spLocks noChangeArrowheads="1"/>
            </p:cNvSpPr>
            <p:nvPr/>
          </p:nvSpPr>
          <p:spPr bwMode="auto">
            <a:xfrm>
              <a:off x="276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8" name="Oval 133"/>
            <p:cNvSpPr>
              <a:spLocks noChangeArrowheads="1"/>
            </p:cNvSpPr>
            <p:nvPr/>
          </p:nvSpPr>
          <p:spPr bwMode="auto">
            <a:xfrm>
              <a:off x="276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9" name="Oval 134"/>
            <p:cNvSpPr>
              <a:spLocks noChangeArrowheads="1"/>
            </p:cNvSpPr>
            <p:nvPr/>
          </p:nvSpPr>
          <p:spPr bwMode="auto">
            <a:xfrm>
              <a:off x="276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0" name="Oval 135"/>
            <p:cNvSpPr>
              <a:spLocks noChangeArrowheads="1"/>
            </p:cNvSpPr>
            <p:nvPr/>
          </p:nvSpPr>
          <p:spPr bwMode="auto">
            <a:xfrm>
              <a:off x="276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1" name="Oval 136"/>
            <p:cNvSpPr>
              <a:spLocks noChangeArrowheads="1"/>
            </p:cNvSpPr>
            <p:nvPr/>
          </p:nvSpPr>
          <p:spPr bwMode="auto">
            <a:xfrm>
              <a:off x="276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2" name="Oval 137"/>
            <p:cNvSpPr>
              <a:spLocks noChangeArrowheads="1"/>
            </p:cNvSpPr>
            <p:nvPr/>
          </p:nvSpPr>
          <p:spPr bwMode="auto">
            <a:xfrm>
              <a:off x="276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3" name="Oval 138"/>
            <p:cNvSpPr>
              <a:spLocks noChangeArrowheads="1"/>
            </p:cNvSpPr>
            <p:nvPr/>
          </p:nvSpPr>
          <p:spPr bwMode="auto">
            <a:xfrm>
              <a:off x="276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4" name="Oval 139"/>
            <p:cNvSpPr>
              <a:spLocks noChangeArrowheads="1"/>
            </p:cNvSpPr>
            <p:nvPr/>
          </p:nvSpPr>
          <p:spPr bwMode="auto">
            <a:xfrm>
              <a:off x="276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5" name="Oval 140"/>
            <p:cNvSpPr>
              <a:spLocks noChangeArrowheads="1"/>
            </p:cNvSpPr>
            <p:nvPr/>
          </p:nvSpPr>
          <p:spPr bwMode="auto">
            <a:xfrm>
              <a:off x="276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6" name="Oval 141"/>
            <p:cNvSpPr>
              <a:spLocks noChangeArrowheads="1"/>
            </p:cNvSpPr>
            <p:nvPr/>
          </p:nvSpPr>
          <p:spPr bwMode="auto">
            <a:xfrm>
              <a:off x="276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7" name="Oval 142"/>
            <p:cNvSpPr>
              <a:spLocks noChangeArrowheads="1"/>
            </p:cNvSpPr>
            <p:nvPr/>
          </p:nvSpPr>
          <p:spPr bwMode="auto">
            <a:xfrm>
              <a:off x="276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8" name="Oval 143"/>
            <p:cNvSpPr>
              <a:spLocks noChangeArrowheads="1"/>
            </p:cNvSpPr>
            <p:nvPr/>
          </p:nvSpPr>
          <p:spPr bwMode="auto">
            <a:xfrm>
              <a:off x="276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9" name="Oval 144"/>
            <p:cNvSpPr>
              <a:spLocks noChangeArrowheads="1"/>
            </p:cNvSpPr>
            <p:nvPr/>
          </p:nvSpPr>
          <p:spPr bwMode="auto">
            <a:xfrm>
              <a:off x="268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0" name="Oval 145"/>
            <p:cNvSpPr>
              <a:spLocks noChangeArrowheads="1"/>
            </p:cNvSpPr>
            <p:nvPr/>
          </p:nvSpPr>
          <p:spPr bwMode="auto">
            <a:xfrm>
              <a:off x="268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1" name="Oval 146"/>
            <p:cNvSpPr>
              <a:spLocks noChangeArrowheads="1"/>
            </p:cNvSpPr>
            <p:nvPr/>
          </p:nvSpPr>
          <p:spPr bwMode="auto">
            <a:xfrm>
              <a:off x="268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2" name="Oval 147"/>
            <p:cNvSpPr>
              <a:spLocks noChangeArrowheads="1"/>
            </p:cNvSpPr>
            <p:nvPr/>
          </p:nvSpPr>
          <p:spPr bwMode="auto">
            <a:xfrm>
              <a:off x="268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3" name="Oval 148"/>
            <p:cNvSpPr>
              <a:spLocks noChangeArrowheads="1"/>
            </p:cNvSpPr>
            <p:nvPr/>
          </p:nvSpPr>
          <p:spPr bwMode="auto">
            <a:xfrm>
              <a:off x="268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4" name="Oval 149"/>
            <p:cNvSpPr>
              <a:spLocks noChangeArrowheads="1"/>
            </p:cNvSpPr>
            <p:nvPr/>
          </p:nvSpPr>
          <p:spPr bwMode="auto">
            <a:xfrm>
              <a:off x="268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5" name="Oval 150"/>
            <p:cNvSpPr>
              <a:spLocks noChangeArrowheads="1"/>
            </p:cNvSpPr>
            <p:nvPr/>
          </p:nvSpPr>
          <p:spPr bwMode="auto">
            <a:xfrm>
              <a:off x="268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6" name="Oval 151"/>
            <p:cNvSpPr>
              <a:spLocks noChangeArrowheads="1"/>
            </p:cNvSpPr>
            <p:nvPr/>
          </p:nvSpPr>
          <p:spPr bwMode="auto">
            <a:xfrm>
              <a:off x="268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7" name="Oval 152"/>
            <p:cNvSpPr>
              <a:spLocks noChangeArrowheads="1"/>
            </p:cNvSpPr>
            <p:nvPr/>
          </p:nvSpPr>
          <p:spPr bwMode="auto">
            <a:xfrm>
              <a:off x="268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8" name="Oval 153"/>
            <p:cNvSpPr>
              <a:spLocks noChangeArrowheads="1"/>
            </p:cNvSpPr>
            <p:nvPr/>
          </p:nvSpPr>
          <p:spPr bwMode="auto">
            <a:xfrm>
              <a:off x="268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9" name="Oval 154"/>
            <p:cNvSpPr>
              <a:spLocks noChangeArrowheads="1"/>
            </p:cNvSpPr>
            <p:nvPr/>
          </p:nvSpPr>
          <p:spPr bwMode="auto">
            <a:xfrm>
              <a:off x="268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0" name="Oval 155"/>
            <p:cNvSpPr>
              <a:spLocks noChangeArrowheads="1"/>
            </p:cNvSpPr>
            <p:nvPr/>
          </p:nvSpPr>
          <p:spPr bwMode="auto">
            <a:xfrm>
              <a:off x="268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1" name="Oval 156"/>
            <p:cNvSpPr>
              <a:spLocks noChangeArrowheads="1"/>
            </p:cNvSpPr>
            <p:nvPr/>
          </p:nvSpPr>
          <p:spPr bwMode="auto">
            <a:xfrm>
              <a:off x="268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2" name="Oval 157"/>
            <p:cNvSpPr>
              <a:spLocks noChangeArrowheads="1"/>
            </p:cNvSpPr>
            <p:nvPr/>
          </p:nvSpPr>
          <p:spPr bwMode="auto">
            <a:xfrm>
              <a:off x="259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3" name="Oval 158"/>
            <p:cNvSpPr>
              <a:spLocks noChangeArrowheads="1"/>
            </p:cNvSpPr>
            <p:nvPr/>
          </p:nvSpPr>
          <p:spPr bwMode="auto">
            <a:xfrm>
              <a:off x="259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4" name="Oval 159"/>
            <p:cNvSpPr>
              <a:spLocks noChangeArrowheads="1"/>
            </p:cNvSpPr>
            <p:nvPr/>
          </p:nvSpPr>
          <p:spPr bwMode="auto">
            <a:xfrm>
              <a:off x="259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5" name="Oval 160"/>
            <p:cNvSpPr>
              <a:spLocks noChangeArrowheads="1"/>
            </p:cNvSpPr>
            <p:nvPr/>
          </p:nvSpPr>
          <p:spPr bwMode="auto">
            <a:xfrm>
              <a:off x="259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6" name="Oval 161"/>
            <p:cNvSpPr>
              <a:spLocks noChangeArrowheads="1"/>
            </p:cNvSpPr>
            <p:nvPr/>
          </p:nvSpPr>
          <p:spPr bwMode="auto">
            <a:xfrm>
              <a:off x="259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7" name="Oval 162"/>
            <p:cNvSpPr>
              <a:spLocks noChangeArrowheads="1"/>
            </p:cNvSpPr>
            <p:nvPr/>
          </p:nvSpPr>
          <p:spPr bwMode="auto">
            <a:xfrm>
              <a:off x="259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8" name="Oval 163"/>
            <p:cNvSpPr>
              <a:spLocks noChangeArrowheads="1"/>
            </p:cNvSpPr>
            <p:nvPr/>
          </p:nvSpPr>
          <p:spPr bwMode="auto">
            <a:xfrm>
              <a:off x="259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9" name="Oval 164"/>
            <p:cNvSpPr>
              <a:spLocks noChangeArrowheads="1"/>
            </p:cNvSpPr>
            <p:nvPr/>
          </p:nvSpPr>
          <p:spPr bwMode="auto">
            <a:xfrm>
              <a:off x="259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0" name="Oval 165"/>
            <p:cNvSpPr>
              <a:spLocks noChangeArrowheads="1"/>
            </p:cNvSpPr>
            <p:nvPr/>
          </p:nvSpPr>
          <p:spPr bwMode="auto">
            <a:xfrm>
              <a:off x="259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1" name="Oval 166"/>
            <p:cNvSpPr>
              <a:spLocks noChangeArrowheads="1"/>
            </p:cNvSpPr>
            <p:nvPr/>
          </p:nvSpPr>
          <p:spPr bwMode="auto">
            <a:xfrm>
              <a:off x="259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2" name="Oval 167"/>
            <p:cNvSpPr>
              <a:spLocks noChangeArrowheads="1"/>
            </p:cNvSpPr>
            <p:nvPr/>
          </p:nvSpPr>
          <p:spPr bwMode="auto">
            <a:xfrm>
              <a:off x="259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3" name="Oval 168"/>
            <p:cNvSpPr>
              <a:spLocks noChangeArrowheads="1"/>
            </p:cNvSpPr>
            <p:nvPr/>
          </p:nvSpPr>
          <p:spPr bwMode="auto">
            <a:xfrm>
              <a:off x="259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4" name="Oval 169"/>
            <p:cNvSpPr>
              <a:spLocks noChangeArrowheads="1"/>
            </p:cNvSpPr>
            <p:nvPr/>
          </p:nvSpPr>
          <p:spPr bwMode="auto">
            <a:xfrm>
              <a:off x="251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5" name="Oval 170"/>
            <p:cNvSpPr>
              <a:spLocks noChangeArrowheads="1"/>
            </p:cNvSpPr>
            <p:nvPr/>
          </p:nvSpPr>
          <p:spPr bwMode="auto">
            <a:xfrm>
              <a:off x="251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6" name="Oval 171"/>
            <p:cNvSpPr>
              <a:spLocks noChangeArrowheads="1"/>
            </p:cNvSpPr>
            <p:nvPr/>
          </p:nvSpPr>
          <p:spPr bwMode="auto">
            <a:xfrm>
              <a:off x="251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7" name="Oval 172"/>
            <p:cNvSpPr>
              <a:spLocks noChangeArrowheads="1"/>
            </p:cNvSpPr>
            <p:nvPr/>
          </p:nvSpPr>
          <p:spPr bwMode="auto">
            <a:xfrm>
              <a:off x="251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8" name="Oval 173"/>
            <p:cNvSpPr>
              <a:spLocks noChangeArrowheads="1"/>
            </p:cNvSpPr>
            <p:nvPr/>
          </p:nvSpPr>
          <p:spPr bwMode="auto">
            <a:xfrm>
              <a:off x="251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9" name="Oval 174"/>
            <p:cNvSpPr>
              <a:spLocks noChangeArrowheads="1"/>
            </p:cNvSpPr>
            <p:nvPr/>
          </p:nvSpPr>
          <p:spPr bwMode="auto">
            <a:xfrm>
              <a:off x="251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0" name="Oval 175"/>
            <p:cNvSpPr>
              <a:spLocks noChangeArrowheads="1"/>
            </p:cNvSpPr>
            <p:nvPr/>
          </p:nvSpPr>
          <p:spPr bwMode="auto">
            <a:xfrm>
              <a:off x="251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1" name="Oval 176"/>
            <p:cNvSpPr>
              <a:spLocks noChangeArrowheads="1"/>
            </p:cNvSpPr>
            <p:nvPr/>
          </p:nvSpPr>
          <p:spPr bwMode="auto">
            <a:xfrm>
              <a:off x="242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2" name="Oval 177"/>
            <p:cNvSpPr>
              <a:spLocks noChangeArrowheads="1"/>
            </p:cNvSpPr>
            <p:nvPr/>
          </p:nvSpPr>
          <p:spPr bwMode="auto">
            <a:xfrm>
              <a:off x="242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3" name="Oval 178"/>
            <p:cNvSpPr>
              <a:spLocks noChangeArrowheads="1"/>
            </p:cNvSpPr>
            <p:nvPr/>
          </p:nvSpPr>
          <p:spPr bwMode="auto">
            <a:xfrm>
              <a:off x="242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4" name="Oval 179"/>
            <p:cNvSpPr>
              <a:spLocks noChangeArrowheads="1"/>
            </p:cNvSpPr>
            <p:nvPr/>
          </p:nvSpPr>
          <p:spPr bwMode="auto">
            <a:xfrm>
              <a:off x="234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5" name="Oval 180"/>
            <p:cNvSpPr>
              <a:spLocks noChangeArrowheads="1"/>
            </p:cNvSpPr>
            <p:nvPr/>
          </p:nvSpPr>
          <p:spPr bwMode="auto">
            <a:xfrm>
              <a:off x="234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6" name="Oval 181"/>
            <p:cNvSpPr>
              <a:spLocks noChangeArrowheads="1"/>
            </p:cNvSpPr>
            <p:nvPr/>
          </p:nvSpPr>
          <p:spPr bwMode="auto">
            <a:xfrm>
              <a:off x="242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7" name="Oval 182"/>
            <p:cNvSpPr>
              <a:spLocks noChangeArrowheads="1"/>
            </p:cNvSpPr>
            <p:nvPr/>
          </p:nvSpPr>
          <p:spPr bwMode="auto">
            <a:xfrm>
              <a:off x="242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8" name="Oval 183"/>
            <p:cNvSpPr>
              <a:spLocks noChangeArrowheads="1"/>
            </p:cNvSpPr>
            <p:nvPr/>
          </p:nvSpPr>
          <p:spPr bwMode="auto">
            <a:xfrm>
              <a:off x="242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9" name="Oval 184"/>
            <p:cNvSpPr>
              <a:spLocks noChangeArrowheads="1"/>
            </p:cNvSpPr>
            <p:nvPr/>
          </p:nvSpPr>
          <p:spPr bwMode="auto">
            <a:xfrm>
              <a:off x="234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0" name="Oval 185"/>
            <p:cNvSpPr>
              <a:spLocks noChangeArrowheads="1"/>
            </p:cNvSpPr>
            <p:nvPr/>
          </p:nvSpPr>
          <p:spPr bwMode="auto">
            <a:xfrm>
              <a:off x="234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1" name="Oval 186"/>
            <p:cNvSpPr>
              <a:spLocks noChangeArrowheads="1"/>
            </p:cNvSpPr>
            <p:nvPr/>
          </p:nvSpPr>
          <p:spPr bwMode="auto">
            <a:xfrm>
              <a:off x="234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2" name="Oval 187"/>
            <p:cNvSpPr>
              <a:spLocks noChangeArrowheads="1"/>
            </p:cNvSpPr>
            <p:nvPr/>
          </p:nvSpPr>
          <p:spPr bwMode="auto">
            <a:xfrm>
              <a:off x="225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3" name="Oval 188"/>
            <p:cNvSpPr>
              <a:spLocks noChangeArrowheads="1"/>
            </p:cNvSpPr>
            <p:nvPr/>
          </p:nvSpPr>
          <p:spPr bwMode="auto">
            <a:xfrm>
              <a:off x="225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4" name="Oval 189"/>
            <p:cNvSpPr>
              <a:spLocks noChangeArrowheads="1"/>
            </p:cNvSpPr>
            <p:nvPr/>
          </p:nvSpPr>
          <p:spPr bwMode="auto">
            <a:xfrm>
              <a:off x="217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5" name="Oval 190"/>
            <p:cNvSpPr>
              <a:spLocks noChangeArrowheads="1"/>
            </p:cNvSpPr>
            <p:nvPr/>
          </p:nvSpPr>
          <p:spPr bwMode="auto">
            <a:xfrm>
              <a:off x="217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6" name="Oval 191"/>
            <p:cNvSpPr>
              <a:spLocks noChangeArrowheads="1"/>
            </p:cNvSpPr>
            <p:nvPr/>
          </p:nvSpPr>
          <p:spPr bwMode="auto">
            <a:xfrm>
              <a:off x="208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7" name="Oval 192"/>
            <p:cNvSpPr>
              <a:spLocks noChangeArrowheads="1"/>
            </p:cNvSpPr>
            <p:nvPr/>
          </p:nvSpPr>
          <p:spPr bwMode="auto">
            <a:xfrm>
              <a:off x="208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8" name="Oval 193"/>
            <p:cNvSpPr>
              <a:spLocks noChangeArrowheads="1"/>
            </p:cNvSpPr>
            <p:nvPr/>
          </p:nvSpPr>
          <p:spPr bwMode="auto">
            <a:xfrm>
              <a:off x="208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9" name="Oval 194"/>
            <p:cNvSpPr>
              <a:spLocks noChangeArrowheads="1"/>
            </p:cNvSpPr>
            <p:nvPr/>
          </p:nvSpPr>
          <p:spPr bwMode="auto">
            <a:xfrm>
              <a:off x="208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0" name="Oval 195"/>
            <p:cNvSpPr>
              <a:spLocks noChangeArrowheads="1"/>
            </p:cNvSpPr>
            <p:nvPr/>
          </p:nvSpPr>
          <p:spPr bwMode="auto">
            <a:xfrm>
              <a:off x="208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1" name="Oval 196"/>
            <p:cNvSpPr>
              <a:spLocks noChangeArrowheads="1"/>
            </p:cNvSpPr>
            <p:nvPr/>
          </p:nvSpPr>
          <p:spPr bwMode="auto">
            <a:xfrm>
              <a:off x="200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2" name="Oval 197"/>
            <p:cNvSpPr>
              <a:spLocks noChangeArrowheads="1"/>
            </p:cNvSpPr>
            <p:nvPr/>
          </p:nvSpPr>
          <p:spPr bwMode="auto">
            <a:xfrm>
              <a:off x="200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3" name="Oval 198"/>
            <p:cNvSpPr>
              <a:spLocks noChangeArrowheads="1"/>
            </p:cNvSpPr>
            <p:nvPr/>
          </p:nvSpPr>
          <p:spPr bwMode="auto">
            <a:xfrm>
              <a:off x="20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4" name="Oval 199"/>
            <p:cNvSpPr>
              <a:spLocks noChangeArrowheads="1"/>
            </p:cNvSpPr>
            <p:nvPr/>
          </p:nvSpPr>
          <p:spPr bwMode="auto">
            <a:xfrm>
              <a:off x="20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5" name="Oval 200"/>
            <p:cNvSpPr>
              <a:spLocks noChangeArrowheads="1"/>
            </p:cNvSpPr>
            <p:nvPr/>
          </p:nvSpPr>
          <p:spPr bwMode="auto">
            <a:xfrm>
              <a:off x="191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6" name="Oval 201"/>
            <p:cNvSpPr>
              <a:spLocks noChangeArrowheads="1"/>
            </p:cNvSpPr>
            <p:nvPr/>
          </p:nvSpPr>
          <p:spPr bwMode="auto">
            <a:xfrm>
              <a:off x="19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7" name="Oval 202"/>
            <p:cNvSpPr>
              <a:spLocks noChangeArrowheads="1"/>
            </p:cNvSpPr>
            <p:nvPr/>
          </p:nvSpPr>
          <p:spPr bwMode="auto">
            <a:xfrm>
              <a:off x="19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8" name="Oval 203"/>
            <p:cNvSpPr>
              <a:spLocks noChangeArrowheads="1"/>
            </p:cNvSpPr>
            <p:nvPr/>
          </p:nvSpPr>
          <p:spPr bwMode="auto">
            <a:xfrm>
              <a:off x="191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9" name="Oval 204"/>
            <p:cNvSpPr>
              <a:spLocks noChangeArrowheads="1"/>
            </p:cNvSpPr>
            <p:nvPr/>
          </p:nvSpPr>
          <p:spPr bwMode="auto">
            <a:xfrm>
              <a:off x="191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0" name="Oval 205"/>
            <p:cNvSpPr>
              <a:spLocks noChangeArrowheads="1"/>
            </p:cNvSpPr>
            <p:nvPr/>
          </p:nvSpPr>
          <p:spPr bwMode="auto">
            <a:xfrm>
              <a:off x="191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1" name="Oval 206"/>
            <p:cNvSpPr>
              <a:spLocks noChangeArrowheads="1"/>
            </p:cNvSpPr>
            <p:nvPr/>
          </p:nvSpPr>
          <p:spPr bwMode="auto">
            <a:xfrm>
              <a:off x="191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2" name="Oval 207"/>
            <p:cNvSpPr>
              <a:spLocks noChangeArrowheads="1"/>
            </p:cNvSpPr>
            <p:nvPr/>
          </p:nvSpPr>
          <p:spPr bwMode="auto">
            <a:xfrm>
              <a:off x="19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3" name="Oval 208"/>
            <p:cNvSpPr>
              <a:spLocks noChangeArrowheads="1"/>
            </p:cNvSpPr>
            <p:nvPr/>
          </p:nvSpPr>
          <p:spPr bwMode="auto">
            <a:xfrm>
              <a:off x="19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4" name="Oval 209"/>
            <p:cNvSpPr>
              <a:spLocks noChangeArrowheads="1"/>
            </p:cNvSpPr>
            <p:nvPr/>
          </p:nvSpPr>
          <p:spPr bwMode="auto">
            <a:xfrm>
              <a:off x="19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5" name="Oval 210"/>
            <p:cNvSpPr>
              <a:spLocks noChangeArrowheads="1"/>
            </p:cNvSpPr>
            <p:nvPr/>
          </p:nvSpPr>
          <p:spPr bwMode="auto">
            <a:xfrm>
              <a:off x="1916" y="2521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6" name="Oval 211"/>
            <p:cNvSpPr>
              <a:spLocks noChangeArrowheads="1"/>
            </p:cNvSpPr>
            <p:nvPr/>
          </p:nvSpPr>
          <p:spPr bwMode="auto">
            <a:xfrm>
              <a:off x="183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7" name="Oval 212"/>
            <p:cNvSpPr>
              <a:spLocks noChangeArrowheads="1"/>
            </p:cNvSpPr>
            <p:nvPr/>
          </p:nvSpPr>
          <p:spPr bwMode="auto">
            <a:xfrm>
              <a:off x="18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8" name="Oval 213"/>
            <p:cNvSpPr>
              <a:spLocks noChangeArrowheads="1"/>
            </p:cNvSpPr>
            <p:nvPr/>
          </p:nvSpPr>
          <p:spPr bwMode="auto">
            <a:xfrm>
              <a:off x="18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9" name="Oval 214"/>
            <p:cNvSpPr>
              <a:spLocks noChangeArrowheads="1"/>
            </p:cNvSpPr>
            <p:nvPr/>
          </p:nvSpPr>
          <p:spPr bwMode="auto">
            <a:xfrm>
              <a:off x="18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0" name="Oval 215"/>
            <p:cNvSpPr>
              <a:spLocks noChangeArrowheads="1"/>
            </p:cNvSpPr>
            <p:nvPr/>
          </p:nvSpPr>
          <p:spPr bwMode="auto">
            <a:xfrm>
              <a:off x="183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1" name="Oval 216"/>
            <p:cNvSpPr>
              <a:spLocks noChangeArrowheads="1"/>
            </p:cNvSpPr>
            <p:nvPr/>
          </p:nvSpPr>
          <p:spPr bwMode="auto">
            <a:xfrm>
              <a:off x="183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2" name="Oval 217"/>
            <p:cNvSpPr>
              <a:spLocks noChangeArrowheads="1"/>
            </p:cNvSpPr>
            <p:nvPr/>
          </p:nvSpPr>
          <p:spPr bwMode="auto">
            <a:xfrm>
              <a:off x="18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3" name="Oval 218"/>
            <p:cNvSpPr>
              <a:spLocks noChangeArrowheads="1"/>
            </p:cNvSpPr>
            <p:nvPr/>
          </p:nvSpPr>
          <p:spPr bwMode="auto">
            <a:xfrm>
              <a:off x="183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4" name="Oval 219"/>
            <p:cNvSpPr>
              <a:spLocks noChangeArrowheads="1"/>
            </p:cNvSpPr>
            <p:nvPr/>
          </p:nvSpPr>
          <p:spPr bwMode="auto">
            <a:xfrm>
              <a:off x="183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5" name="Oval 220"/>
            <p:cNvSpPr>
              <a:spLocks noChangeArrowheads="1"/>
            </p:cNvSpPr>
            <p:nvPr/>
          </p:nvSpPr>
          <p:spPr bwMode="auto">
            <a:xfrm>
              <a:off x="18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6" name="Oval 221"/>
            <p:cNvSpPr>
              <a:spLocks noChangeArrowheads="1"/>
            </p:cNvSpPr>
            <p:nvPr/>
          </p:nvSpPr>
          <p:spPr bwMode="auto">
            <a:xfrm>
              <a:off x="18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7" name="Oval 222"/>
            <p:cNvSpPr>
              <a:spLocks noChangeArrowheads="1"/>
            </p:cNvSpPr>
            <p:nvPr/>
          </p:nvSpPr>
          <p:spPr bwMode="auto">
            <a:xfrm>
              <a:off x="183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8" name="Oval 223"/>
            <p:cNvSpPr>
              <a:spLocks noChangeArrowheads="1"/>
            </p:cNvSpPr>
            <p:nvPr/>
          </p:nvSpPr>
          <p:spPr bwMode="auto">
            <a:xfrm>
              <a:off x="1831" y="2436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9" name="Oval 224"/>
            <p:cNvSpPr>
              <a:spLocks noChangeArrowheads="1"/>
            </p:cNvSpPr>
            <p:nvPr/>
          </p:nvSpPr>
          <p:spPr bwMode="auto">
            <a:xfrm>
              <a:off x="174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0" name="Oval 225"/>
            <p:cNvSpPr>
              <a:spLocks noChangeArrowheads="1"/>
            </p:cNvSpPr>
            <p:nvPr/>
          </p:nvSpPr>
          <p:spPr bwMode="auto">
            <a:xfrm>
              <a:off x="17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1" name="Oval 226"/>
            <p:cNvSpPr>
              <a:spLocks noChangeArrowheads="1"/>
            </p:cNvSpPr>
            <p:nvPr/>
          </p:nvSpPr>
          <p:spPr bwMode="auto">
            <a:xfrm>
              <a:off x="17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2" name="Oval 227"/>
            <p:cNvSpPr>
              <a:spLocks noChangeArrowheads="1"/>
            </p:cNvSpPr>
            <p:nvPr/>
          </p:nvSpPr>
          <p:spPr bwMode="auto">
            <a:xfrm>
              <a:off x="17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3" name="Oval 228"/>
            <p:cNvSpPr>
              <a:spLocks noChangeArrowheads="1"/>
            </p:cNvSpPr>
            <p:nvPr/>
          </p:nvSpPr>
          <p:spPr bwMode="auto">
            <a:xfrm>
              <a:off x="17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4" name="Oval 229"/>
            <p:cNvSpPr>
              <a:spLocks noChangeArrowheads="1"/>
            </p:cNvSpPr>
            <p:nvPr/>
          </p:nvSpPr>
          <p:spPr bwMode="auto">
            <a:xfrm>
              <a:off x="17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5" name="Oval 230"/>
            <p:cNvSpPr>
              <a:spLocks noChangeArrowheads="1"/>
            </p:cNvSpPr>
            <p:nvPr/>
          </p:nvSpPr>
          <p:spPr bwMode="auto">
            <a:xfrm>
              <a:off x="17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6" name="Oval 231"/>
            <p:cNvSpPr>
              <a:spLocks noChangeArrowheads="1"/>
            </p:cNvSpPr>
            <p:nvPr/>
          </p:nvSpPr>
          <p:spPr bwMode="auto">
            <a:xfrm>
              <a:off x="17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7" name="Oval 232"/>
            <p:cNvSpPr>
              <a:spLocks noChangeArrowheads="1"/>
            </p:cNvSpPr>
            <p:nvPr/>
          </p:nvSpPr>
          <p:spPr bwMode="auto">
            <a:xfrm>
              <a:off x="174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8" name="Oval 233"/>
            <p:cNvSpPr>
              <a:spLocks noChangeArrowheads="1"/>
            </p:cNvSpPr>
            <p:nvPr/>
          </p:nvSpPr>
          <p:spPr bwMode="auto">
            <a:xfrm>
              <a:off x="17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9" name="Oval 234"/>
            <p:cNvSpPr>
              <a:spLocks noChangeArrowheads="1"/>
            </p:cNvSpPr>
            <p:nvPr/>
          </p:nvSpPr>
          <p:spPr bwMode="auto">
            <a:xfrm>
              <a:off x="174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0" name="Oval 235"/>
            <p:cNvSpPr>
              <a:spLocks noChangeArrowheads="1"/>
            </p:cNvSpPr>
            <p:nvPr/>
          </p:nvSpPr>
          <p:spPr bwMode="auto">
            <a:xfrm>
              <a:off x="174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1" name="Oval 237"/>
            <p:cNvSpPr>
              <a:spLocks noChangeArrowheads="1"/>
            </p:cNvSpPr>
            <p:nvPr/>
          </p:nvSpPr>
          <p:spPr bwMode="auto">
            <a:xfrm>
              <a:off x="166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2" name="Oval 238"/>
            <p:cNvSpPr>
              <a:spLocks noChangeArrowheads="1"/>
            </p:cNvSpPr>
            <p:nvPr/>
          </p:nvSpPr>
          <p:spPr bwMode="auto">
            <a:xfrm>
              <a:off x="166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3" name="Oval 239"/>
            <p:cNvSpPr>
              <a:spLocks noChangeArrowheads="1"/>
            </p:cNvSpPr>
            <p:nvPr/>
          </p:nvSpPr>
          <p:spPr bwMode="auto">
            <a:xfrm>
              <a:off x="166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4" name="Oval 240"/>
            <p:cNvSpPr>
              <a:spLocks noChangeArrowheads="1"/>
            </p:cNvSpPr>
            <p:nvPr/>
          </p:nvSpPr>
          <p:spPr bwMode="auto">
            <a:xfrm>
              <a:off x="166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5" name="Oval 241"/>
            <p:cNvSpPr>
              <a:spLocks noChangeArrowheads="1"/>
            </p:cNvSpPr>
            <p:nvPr/>
          </p:nvSpPr>
          <p:spPr bwMode="auto">
            <a:xfrm>
              <a:off x="166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6" name="Oval 242"/>
            <p:cNvSpPr>
              <a:spLocks noChangeArrowheads="1"/>
            </p:cNvSpPr>
            <p:nvPr/>
          </p:nvSpPr>
          <p:spPr bwMode="auto">
            <a:xfrm>
              <a:off x="166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7" name="Oval 243"/>
            <p:cNvSpPr>
              <a:spLocks noChangeArrowheads="1"/>
            </p:cNvSpPr>
            <p:nvPr/>
          </p:nvSpPr>
          <p:spPr bwMode="auto">
            <a:xfrm>
              <a:off x="1664" y="184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8" name="Oval 244"/>
            <p:cNvSpPr>
              <a:spLocks noChangeArrowheads="1"/>
            </p:cNvSpPr>
            <p:nvPr/>
          </p:nvSpPr>
          <p:spPr bwMode="auto">
            <a:xfrm>
              <a:off x="1664" y="192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9" name="Oval 245"/>
            <p:cNvSpPr>
              <a:spLocks noChangeArrowheads="1"/>
            </p:cNvSpPr>
            <p:nvPr/>
          </p:nvSpPr>
          <p:spPr bwMode="auto">
            <a:xfrm>
              <a:off x="1664" y="201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0" name="Oval 246"/>
            <p:cNvSpPr>
              <a:spLocks noChangeArrowheads="1"/>
            </p:cNvSpPr>
            <p:nvPr/>
          </p:nvSpPr>
          <p:spPr bwMode="auto">
            <a:xfrm>
              <a:off x="157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1" name="Oval 247"/>
            <p:cNvSpPr>
              <a:spLocks noChangeArrowheads="1"/>
            </p:cNvSpPr>
            <p:nvPr/>
          </p:nvSpPr>
          <p:spPr bwMode="auto">
            <a:xfrm>
              <a:off x="157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2" name="Oval 248"/>
            <p:cNvSpPr>
              <a:spLocks noChangeArrowheads="1"/>
            </p:cNvSpPr>
            <p:nvPr/>
          </p:nvSpPr>
          <p:spPr bwMode="auto">
            <a:xfrm>
              <a:off x="157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3" name="Oval 249"/>
            <p:cNvSpPr>
              <a:spLocks noChangeArrowheads="1"/>
            </p:cNvSpPr>
            <p:nvPr/>
          </p:nvSpPr>
          <p:spPr bwMode="auto">
            <a:xfrm>
              <a:off x="157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4" name="Oval 250"/>
            <p:cNvSpPr>
              <a:spLocks noChangeArrowheads="1"/>
            </p:cNvSpPr>
            <p:nvPr/>
          </p:nvSpPr>
          <p:spPr bwMode="auto">
            <a:xfrm>
              <a:off x="157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5" name="Oval 251"/>
            <p:cNvSpPr>
              <a:spLocks noChangeArrowheads="1"/>
            </p:cNvSpPr>
            <p:nvPr/>
          </p:nvSpPr>
          <p:spPr bwMode="auto">
            <a:xfrm>
              <a:off x="157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6" name="Oval 252"/>
            <p:cNvSpPr>
              <a:spLocks noChangeArrowheads="1"/>
            </p:cNvSpPr>
            <p:nvPr/>
          </p:nvSpPr>
          <p:spPr bwMode="auto">
            <a:xfrm>
              <a:off x="1579" y="175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7" name="Oval 253"/>
            <p:cNvSpPr>
              <a:spLocks noChangeArrowheads="1"/>
            </p:cNvSpPr>
            <p:nvPr/>
          </p:nvSpPr>
          <p:spPr bwMode="auto">
            <a:xfrm>
              <a:off x="149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8" name="Oval 254"/>
            <p:cNvSpPr>
              <a:spLocks noChangeArrowheads="1"/>
            </p:cNvSpPr>
            <p:nvPr/>
          </p:nvSpPr>
          <p:spPr bwMode="auto">
            <a:xfrm>
              <a:off x="149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9" name="Oval 255"/>
            <p:cNvSpPr>
              <a:spLocks noChangeArrowheads="1"/>
            </p:cNvSpPr>
            <p:nvPr/>
          </p:nvSpPr>
          <p:spPr bwMode="auto">
            <a:xfrm>
              <a:off x="149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0" name="Oval 256"/>
            <p:cNvSpPr>
              <a:spLocks noChangeArrowheads="1"/>
            </p:cNvSpPr>
            <p:nvPr/>
          </p:nvSpPr>
          <p:spPr bwMode="auto">
            <a:xfrm>
              <a:off x="149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1" name="Oval 257"/>
            <p:cNvSpPr>
              <a:spLocks noChangeArrowheads="1"/>
            </p:cNvSpPr>
            <p:nvPr/>
          </p:nvSpPr>
          <p:spPr bwMode="auto">
            <a:xfrm>
              <a:off x="149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2" name="Oval 258"/>
            <p:cNvSpPr>
              <a:spLocks noChangeArrowheads="1"/>
            </p:cNvSpPr>
            <p:nvPr/>
          </p:nvSpPr>
          <p:spPr bwMode="auto">
            <a:xfrm>
              <a:off x="149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3" name="Oval 259"/>
            <p:cNvSpPr>
              <a:spLocks noChangeArrowheads="1"/>
            </p:cNvSpPr>
            <p:nvPr/>
          </p:nvSpPr>
          <p:spPr bwMode="auto">
            <a:xfrm>
              <a:off x="1494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4" name="Oval 260"/>
            <p:cNvSpPr>
              <a:spLocks noChangeArrowheads="1"/>
            </p:cNvSpPr>
            <p:nvPr/>
          </p:nvSpPr>
          <p:spPr bwMode="auto">
            <a:xfrm>
              <a:off x="140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5" name="Oval 261"/>
            <p:cNvSpPr>
              <a:spLocks noChangeArrowheads="1"/>
            </p:cNvSpPr>
            <p:nvPr/>
          </p:nvSpPr>
          <p:spPr bwMode="auto">
            <a:xfrm>
              <a:off x="140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6" name="Oval 262"/>
            <p:cNvSpPr>
              <a:spLocks noChangeArrowheads="1"/>
            </p:cNvSpPr>
            <p:nvPr/>
          </p:nvSpPr>
          <p:spPr bwMode="auto">
            <a:xfrm>
              <a:off x="140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7" name="Oval 263"/>
            <p:cNvSpPr>
              <a:spLocks noChangeArrowheads="1"/>
            </p:cNvSpPr>
            <p:nvPr/>
          </p:nvSpPr>
          <p:spPr bwMode="auto">
            <a:xfrm>
              <a:off x="140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8" name="Oval 264"/>
            <p:cNvSpPr>
              <a:spLocks noChangeArrowheads="1"/>
            </p:cNvSpPr>
            <p:nvPr/>
          </p:nvSpPr>
          <p:spPr bwMode="auto">
            <a:xfrm>
              <a:off x="140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9" name="Oval 265"/>
            <p:cNvSpPr>
              <a:spLocks noChangeArrowheads="1"/>
            </p:cNvSpPr>
            <p:nvPr/>
          </p:nvSpPr>
          <p:spPr bwMode="auto">
            <a:xfrm>
              <a:off x="140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0" name="Oval 266"/>
            <p:cNvSpPr>
              <a:spLocks noChangeArrowheads="1"/>
            </p:cNvSpPr>
            <p:nvPr/>
          </p:nvSpPr>
          <p:spPr bwMode="auto">
            <a:xfrm>
              <a:off x="1409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1" name="Oval 267"/>
            <p:cNvSpPr>
              <a:spLocks noChangeArrowheads="1"/>
            </p:cNvSpPr>
            <p:nvPr/>
          </p:nvSpPr>
          <p:spPr bwMode="auto">
            <a:xfrm>
              <a:off x="132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2" name="Oval 268"/>
            <p:cNvSpPr>
              <a:spLocks noChangeArrowheads="1"/>
            </p:cNvSpPr>
            <p:nvPr/>
          </p:nvSpPr>
          <p:spPr bwMode="auto">
            <a:xfrm>
              <a:off x="132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3" name="Oval 269"/>
            <p:cNvSpPr>
              <a:spLocks noChangeArrowheads="1"/>
            </p:cNvSpPr>
            <p:nvPr/>
          </p:nvSpPr>
          <p:spPr bwMode="auto">
            <a:xfrm>
              <a:off x="132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4" name="Oval 270"/>
            <p:cNvSpPr>
              <a:spLocks noChangeArrowheads="1"/>
            </p:cNvSpPr>
            <p:nvPr/>
          </p:nvSpPr>
          <p:spPr bwMode="auto">
            <a:xfrm>
              <a:off x="1238" y="1248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5" name="Oval 271"/>
            <p:cNvSpPr>
              <a:spLocks noChangeArrowheads="1"/>
            </p:cNvSpPr>
            <p:nvPr/>
          </p:nvSpPr>
          <p:spPr bwMode="auto">
            <a:xfrm>
              <a:off x="1153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6" name="Oval 272"/>
            <p:cNvSpPr>
              <a:spLocks noChangeArrowheads="1"/>
            </p:cNvSpPr>
            <p:nvPr/>
          </p:nvSpPr>
          <p:spPr bwMode="auto">
            <a:xfrm>
              <a:off x="1068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8886" name="Freeform 278"/>
          <p:cNvSpPr>
            <a:spLocks/>
          </p:cNvSpPr>
          <p:nvPr/>
        </p:nvSpPr>
        <p:spPr bwMode="auto">
          <a:xfrm>
            <a:off x="1799764" y="2958043"/>
            <a:ext cx="1824567" cy="1153583"/>
          </a:xfrm>
          <a:custGeom>
            <a:avLst/>
            <a:gdLst>
              <a:gd name="T0" fmla="*/ 1368425 w 862"/>
              <a:gd name="T1" fmla="*/ 0 h 545"/>
              <a:gd name="T2" fmla="*/ 431800 w 862"/>
              <a:gd name="T3" fmla="*/ 288925 h 545"/>
              <a:gd name="T4" fmla="*/ 0 w 862"/>
              <a:gd name="T5" fmla="*/ 865187 h 5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62" h="545">
                <a:moveTo>
                  <a:pt x="862" y="0"/>
                </a:moveTo>
                <a:lnTo>
                  <a:pt x="272" y="182"/>
                </a:lnTo>
                <a:lnTo>
                  <a:pt x="0" y="545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7" name="Freeform 279"/>
          <p:cNvSpPr>
            <a:spLocks/>
          </p:cNvSpPr>
          <p:nvPr/>
        </p:nvSpPr>
        <p:spPr bwMode="auto">
          <a:xfrm>
            <a:off x="5256281" y="4014259"/>
            <a:ext cx="575733" cy="1667933"/>
          </a:xfrm>
          <a:custGeom>
            <a:avLst/>
            <a:gdLst>
              <a:gd name="T0" fmla="*/ 0 w 272"/>
              <a:gd name="T1" fmla="*/ 0 h 788"/>
              <a:gd name="T2" fmla="*/ 431800 w 272"/>
              <a:gd name="T3" fmla="*/ 504825 h 788"/>
              <a:gd name="T4" fmla="*/ 168275 w 272"/>
              <a:gd name="T5" fmla="*/ 1250950 h 7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788">
                <a:moveTo>
                  <a:pt x="0" y="0"/>
                </a:moveTo>
                <a:lnTo>
                  <a:pt x="272" y="318"/>
                </a:lnTo>
                <a:lnTo>
                  <a:pt x="106" y="788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8" name="Freeform 280"/>
          <p:cNvSpPr>
            <a:spLocks/>
          </p:cNvSpPr>
          <p:nvPr/>
        </p:nvSpPr>
        <p:spPr bwMode="auto">
          <a:xfrm>
            <a:off x="6695614" y="4014259"/>
            <a:ext cx="491067" cy="768351"/>
          </a:xfrm>
          <a:custGeom>
            <a:avLst/>
            <a:gdLst>
              <a:gd name="T0" fmla="*/ 0 w 232"/>
              <a:gd name="T1" fmla="*/ 0 h 363"/>
              <a:gd name="T2" fmla="*/ 368300 w 232"/>
              <a:gd name="T3" fmla="*/ 342900 h 363"/>
              <a:gd name="T4" fmla="*/ 368300 w 232"/>
              <a:gd name="T5" fmla="*/ 576263 h 3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2" h="363">
                <a:moveTo>
                  <a:pt x="0" y="0"/>
                </a:moveTo>
                <a:lnTo>
                  <a:pt x="232" y="216"/>
                </a:lnTo>
                <a:lnTo>
                  <a:pt x="232" y="363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9" name="Freeform 281"/>
          <p:cNvSpPr>
            <a:spLocks/>
          </p:cNvSpPr>
          <p:nvPr/>
        </p:nvSpPr>
        <p:spPr bwMode="auto">
          <a:xfrm>
            <a:off x="8293101" y="2767543"/>
            <a:ext cx="1919817" cy="1151467"/>
          </a:xfrm>
          <a:custGeom>
            <a:avLst/>
            <a:gdLst>
              <a:gd name="T0" fmla="*/ 0 w 907"/>
              <a:gd name="T1" fmla="*/ 0 h 544"/>
              <a:gd name="T2" fmla="*/ 1133475 w 907"/>
              <a:gd name="T3" fmla="*/ 471488 h 544"/>
              <a:gd name="T4" fmla="*/ 1439863 w 907"/>
              <a:gd name="T5" fmla="*/ 863600 h 5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7" h="544">
                <a:moveTo>
                  <a:pt x="0" y="0"/>
                </a:moveTo>
                <a:lnTo>
                  <a:pt x="714" y="297"/>
                </a:lnTo>
                <a:lnTo>
                  <a:pt x="907" y="544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2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PART/01       Introduction</a:t>
            </a:r>
            <a:endParaRPr lang="zh-CN" altLang="en-US" dirty="0"/>
          </a:p>
        </p:txBody>
      </p:sp>
      <p:grpSp>
        <p:nvGrpSpPr>
          <p:cNvPr id="248" name="组合 162">
            <a:extLst>
              <a:ext uri="{FF2B5EF4-FFF2-40B4-BE49-F238E27FC236}">
                <a16:creationId xmlns:a16="http://schemas.microsoft.com/office/drawing/2014/main" xmlns="" id="{39177294-EE49-43D1-8CAE-B87782622720}"/>
              </a:ext>
            </a:extLst>
          </p:cNvPr>
          <p:cNvGrpSpPr/>
          <p:nvPr/>
        </p:nvGrpSpPr>
        <p:grpSpPr>
          <a:xfrm>
            <a:off x="1249463" y="4348631"/>
            <a:ext cx="1016449" cy="796978"/>
            <a:chOff x="7735065" y="1759091"/>
            <a:chExt cx="728180" cy="570952"/>
          </a:xfrm>
        </p:grpSpPr>
        <p:grpSp>
          <p:nvGrpSpPr>
            <p:cNvPr id="249" name="Group 4">
              <a:extLst>
                <a:ext uri="{FF2B5EF4-FFF2-40B4-BE49-F238E27FC236}">
                  <a16:creationId xmlns:a16="http://schemas.microsoft.com/office/drawing/2014/main" xmlns="" id="{2DB8996B-59C4-4EBB-B500-89B29373BC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35065" y="1759091"/>
              <a:ext cx="728180" cy="459574"/>
              <a:chOff x="3938" y="1322"/>
              <a:chExt cx="816" cy="515"/>
            </a:xfrm>
            <a:solidFill>
              <a:srgbClr val="404040"/>
            </a:solidFill>
          </p:grpSpPr>
          <p:sp>
            <p:nvSpPr>
              <p:cNvPr id="251" name="Freeform 7">
                <a:extLst>
                  <a:ext uri="{FF2B5EF4-FFF2-40B4-BE49-F238E27FC236}">
                    <a16:creationId xmlns:a16="http://schemas.microsoft.com/office/drawing/2014/main" xmlns="" id="{D10D3DEC-25FC-48E6-B5A5-A0A31A339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322"/>
                <a:ext cx="816" cy="269"/>
              </a:xfrm>
              <a:custGeom>
                <a:avLst/>
                <a:gdLst>
                  <a:gd name="T0" fmla="*/ 0 w 77"/>
                  <a:gd name="T1" fmla="*/ 16 h 25"/>
                  <a:gd name="T2" fmla="*/ 7 w 77"/>
                  <a:gd name="T3" fmla="*/ 23 h 25"/>
                  <a:gd name="T4" fmla="*/ 40 w 77"/>
                  <a:gd name="T5" fmla="*/ 10 h 25"/>
                  <a:gd name="T6" fmla="*/ 70 w 77"/>
                  <a:gd name="T7" fmla="*/ 25 h 25"/>
                  <a:gd name="T8" fmla="*/ 77 w 77"/>
                  <a:gd name="T9" fmla="*/ 18 h 25"/>
                  <a:gd name="T10" fmla="*/ 41 w 77"/>
                  <a:gd name="T11" fmla="*/ 1 h 25"/>
                  <a:gd name="T12" fmla="*/ 0 w 77"/>
                  <a:gd name="T1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25">
                    <a:moveTo>
                      <a:pt x="0" y="1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16" y="15"/>
                      <a:pt x="28" y="10"/>
                      <a:pt x="40" y="10"/>
                    </a:cubicBezTo>
                    <a:cubicBezTo>
                      <a:pt x="52" y="11"/>
                      <a:pt x="63" y="16"/>
                      <a:pt x="70" y="2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68" y="8"/>
                      <a:pt x="55" y="1"/>
                      <a:pt x="41" y="1"/>
                    </a:cubicBezTo>
                    <a:cubicBezTo>
                      <a:pt x="25" y="0"/>
                      <a:pt x="11" y="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8">
                <a:extLst>
                  <a:ext uri="{FF2B5EF4-FFF2-40B4-BE49-F238E27FC236}">
                    <a16:creationId xmlns:a16="http://schemas.microsoft.com/office/drawing/2014/main" xmlns="" id="{6AAEEB4C-6B1D-4B06-872E-34ADEE9CB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6" y="1515"/>
                <a:ext cx="551" cy="204"/>
              </a:xfrm>
              <a:custGeom>
                <a:avLst/>
                <a:gdLst>
                  <a:gd name="T0" fmla="*/ 27 w 52"/>
                  <a:gd name="T1" fmla="*/ 1 h 19"/>
                  <a:gd name="T2" fmla="*/ 0 w 52"/>
                  <a:gd name="T3" fmla="*/ 11 h 19"/>
                  <a:gd name="T4" fmla="*/ 6 w 52"/>
                  <a:gd name="T5" fmla="*/ 18 h 19"/>
                  <a:gd name="T6" fmla="*/ 27 w 52"/>
                  <a:gd name="T7" fmla="*/ 10 h 19"/>
                  <a:gd name="T8" fmla="*/ 45 w 52"/>
                  <a:gd name="T9" fmla="*/ 19 h 19"/>
                  <a:gd name="T10" fmla="*/ 52 w 52"/>
                  <a:gd name="T11" fmla="*/ 12 h 19"/>
                  <a:gd name="T12" fmla="*/ 27 w 52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9">
                    <a:moveTo>
                      <a:pt x="27" y="1"/>
                    </a:moveTo>
                    <a:cubicBezTo>
                      <a:pt x="17" y="0"/>
                      <a:pt x="7" y="4"/>
                      <a:pt x="0" y="11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1" y="12"/>
                      <a:pt x="19" y="9"/>
                      <a:pt x="27" y="10"/>
                    </a:cubicBezTo>
                    <a:cubicBezTo>
                      <a:pt x="34" y="10"/>
                      <a:pt x="41" y="13"/>
                      <a:pt x="45" y="19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5" y="6"/>
                      <a:pt x="3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9">
                <a:extLst>
                  <a:ext uri="{FF2B5EF4-FFF2-40B4-BE49-F238E27FC236}">
                    <a16:creationId xmlns:a16="http://schemas.microsoft.com/office/drawing/2014/main" xmlns="" id="{4C5B3E9D-6A2C-428A-B038-BFED00B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698"/>
                <a:ext cx="297" cy="139"/>
              </a:xfrm>
              <a:custGeom>
                <a:avLst/>
                <a:gdLst>
                  <a:gd name="T0" fmla="*/ 14 w 28"/>
                  <a:gd name="T1" fmla="*/ 0 h 13"/>
                  <a:gd name="T2" fmla="*/ 0 w 28"/>
                  <a:gd name="T3" fmla="*/ 6 h 13"/>
                  <a:gd name="T4" fmla="*/ 5 w 28"/>
                  <a:gd name="T5" fmla="*/ 12 h 13"/>
                  <a:gd name="T6" fmla="*/ 14 w 28"/>
                  <a:gd name="T7" fmla="*/ 8 h 13"/>
                  <a:gd name="T8" fmla="*/ 22 w 28"/>
                  <a:gd name="T9" fmla="*/ 13 h 13"/>
                  <a:gd name="T10" fmla="*/ 28 w 28"/>
                  <a:gd name="T11" fmla="*/ 7 h 13"/>
                  <a:gd name="T12" fmla="*/ 14 w 2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3">
                    <a:moveTo>
                      <a:pt x="14" y="0"/>
                    </a:moveTo>
                    <a:cubicBezTo>
                      <a:pt x="9" y="0"/>
                      <a:pt x="3" y="2"/>
                      <a:pt x="0" y="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2" y="13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4" y="3"/>
                      <a:pt x="20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0" name="椭圆 164">
              <a:extLst>
                <a:ext uri="{FF2B5EF4-FFF2-40B4-BE49-F238E27FC236}">
                  <a16:creationId xmlns:a16="http://schemas.microsoft.com/office/drawing/2014/main" xmlns="" id="{FBE94CD5-2D0E-4F4E-8A4A-0686DAF024BE}"/>
                </a:ext>
              </a:extLst>
            </p:cNvPr>
            <p:cNvSpPr/>
            <p:nvPr/>
          </p:nvSpPr>
          <p:spPr>
            <a:xfrm>
              <a:off x="8051931" y="2231098"/>
              <a:ext cx="98945" cy="98945"/>
            </a:xfrm>
            <a:prstGeom prst="ellipse">
              <a:avLst/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5" name="Freeform 16">
            <a:extLst>
              <a:ext uri="{FF2B5EF4-FFF2-40B4-BE49-F238E27FC236}">
                <a16:creationId xmlns:a16="http://schemas.microsoft.com/office/drawing/2014/main" xmlns="" id="{2102F1A8-BD3B-4AA3-97C6-F43483326C68}"/>
              </a:ext>
            </a:extLst>
          </p:cNvPr>
          <p:cNvSpPr>
            <a:spLocks noEditPoints="1"/>
          </p:cNvSpPr>
          <p:nvPr/>
        </p:nvSpPr>
        <p:spPr bwMode="auto">
          <a:xfrm>
            <a:off x="4972244" y="5785362"/>
            <a:ext cx="851805" cy="836570"/>
          </a:xfrm>
          <a:custGeom>
            <a:avLst/>
            <a:gdLst>
              <a:gd name="T0" fmla="*/ 677 w 1930"/>
              <a:gd name="T1" fmla="*/ 419 h 1895"/>
              <a:gd name="T2" fmla="*/ 224 w 1930"/>
              <a:gd name="T3" fmla="*/ 794 h 1895"/>
              <a:gd name="T4" fmla="*/ 235 w 1930"/>
              <a:gd name="T5" fmla="*/ 751 h 1895"/>
              <a:gd name="T6" fmla="*/ 247 w 1930"/>
              <a:gd name="T7" fmla="*/ 713 h 1895"/>
              <a:gd name="T8" fmla="*/ 405 w 1930"/>
              <a:gd name="T9" fmla="*/ 437 h 1895"/>
              <a:gd name="T10" fmla="*/ 920 w 1930"/>
              <a:gd name="T11" fmla="*/ 143 h 1895"/>
              <a:gd name="T12" fmla="*/ 1093 w 1930"/>
              <a:gd name="T13" fmla="*/ 132 h 1895"/>
              <a:gd name="T14" fmla="*/ 1135 w 1930"/>
              <a:gd name="T15" fmla="*/ 122 h 1895"/>
              <a:gd name="T16" fmla="*/ 1509 w 1930"/>
              <a:gd name="T17" fmla="*/ 10 h 1895"/>
              <a:gd name="T18" fmla="*/ 1724 w 1930"/>
              <a:gd name="T19" fmla="*/ 26 h 1895"/>
              <a:gd name="T20" fmla="*/ 1900 w 1930"/>
              <a:gd name="T21" fmla="*/ 257 h 1895"/>
              <a:gd name="T22" fmla="*/ 1828 w 1930"/>
              <a:gd name="T23" fmla="*/ 556 h 1895"/>
              <a:gd name="T24" fmla="*/ 1829 w 1930"/>
              <a:gd name="T25" fmla="*/ 591 h 1895"/>
              <a:gd name="T26" fmla="*/ 1926 w 1930"/>
              <a:gd name="T27" fmla="*/ 925 h 1895"/>
              <a:gd name="T28" fmla="*/ 1923 w 1930"/>
              <a:gd name="T29" fmla="*/ 1088 h 1895"/>
              <a:gd name="T30" fmla="*/ 1907 w 1930"/>
              <a:gd name="T31" fmla="*/ 1103 h 1895"/>
              <a:gd name="T32" fmla="*/ 1889 w 1930"/>
              <a:gd name="T33" fmla="*/ 1104 h 1895"/>
              <a:gd name="T34" fmla="*/ 701 w 1930"/>
              <a:gd name="T35" fmla="*/ 1103 h 1895"/>
              <a:gd name="T36" fmla="*/ 684 w 1930"/>
              <a:gd name="T37" fmla="*/ 1121 h 1895"/>
              <a:gd name="T38" fmla="*/ 772 w 1930"/>
              <a:gd name="T39" fmla="*/ 1335 h 1895"/>
              <a:gd name="T40" fmla="*/ 1112 w 1930"/>
              <a:gd name="T41" fmla="*/ 1472 h 1895"/>
              <a:gd name="T42" fmla="*/ 1417 w 1930"/>
              <a:gd name="T43" fmla="*/ 1298 h 1895"/>
              <a:gd name="T44" fmla="*/ 1440 w 1930"/>
              <a:gd name="T45" fmla="*/ 1285 h 1895"/>
              <a:gd name="T46" fmla="*/ 1848 w 1930"/>
              <a:gd name="T47" fmla="*/ 1284 h 1895"/>
              <a:gd name="T48" fmla="*/ 1877 w 1930"/>
              <a:gd name="T49" fmla="*/ 1286 h 1895"/>
              <a:gd name="T50" fmla="*/ 1853 w 1930"/>
              <a:gd name="T51" fmla="*/ 1346 h 1895"/>
              <a:gd name="T52" fmla="*/ 1400 w 1930"/>
              <a:gd name="T53" fmla="*/ 1787 h 1895"/>
              <a:gd name="T54" fmla="*/ 1116 w 1930"/>
              <a:gd name="T55" fmla="*/ 1853 h 1895"/>
              <a:gd name="T56" fmla="*/ 698 w 1930"/>
              <a:gd name="T57" fmla="*/ 1774 h 1895"/>
              <a:gd name="T58" fmla="*/ 657 w 1930"/>
              <a:gd name="T59" fmla="*/ 1778 h 1895"/>
              <a:gd name="T60" fmla="*/ 435 w 1930"/>
              <a:gd name="T61" fmla="*/ 1863 h 1895"/>
              <a:gd name="T62" fmla="*/ 276 w 1930"/>
              <a:gd name="T63" fmla="*/ 1891 h 1895"/>
              <a:gd name="T64" fmla="*/ 77 w 1930"/>
              <a:gd name="T65" fmla="*/ 1827 h 1895"/>
              <a:gd name="T66" fmla="*/ 8 w 1930"/>
              <a:gd name="T67" fmla="*/ 1656 h 1895"/>
              <a:gd name="T68" fmla="*/ 106 w 1930"/>
              <a:gd name="T69" fmla="*/ 1197 h 1895"/>
              <a:gd name="T70" fmla="*/ 349 w 1930"/>
              <a:gd name="T71" fmla="*/ 791 h 1895"/>
              <a:gd name="T72" fmla="*/ 675 w 1930"/>
              <a:gd name="T73" fmla="*/ 427 h 1895"/>
              <a:gd name="T74" fmla="*/ 677 w 1930"/>
              <a:gd name="T75" fmla="*/ 419 h 1895"/>
              <a:gd name="T76" fmla="*/ 1076 w 1930"/>
              <a:gd name="T77" fmla="*/ 869 h 1895"/>
              <a:gd name="T78" fmla="*/ 1444 w 1930"/>
              <a:gd name="T79" fmla="*/ 869 h 1895"/>
              <a:gd name="T80" fmla="*/ 1465 w 1930"/>
              <a:gd name="T81" fmla="*/ 848 h 1895"/>
              <a:gd name="T82" fmla="*/ 1363 w 1930"/>
              <a:gd name="T83" fmla="*/ 630 h 1895"/>
              <a:gd name="T84" fmla="*/ 986 w 1930"/>
              <a:gd name="T85" fmla="*/ 521 h 1895"/>
              <a:gd name="T86" fmla="*/ 686 w 1930"/>
              <a:gd name="T87" fmla="*/ 831 h 1895"/>
              <a:gd name="T88" fmla="*/ 716 w 1930"/>
              <a:gd name="T89" fmla="*/ 869 h 1895"/>
              <a:gd name="T90" fmla="*/ 1076 w 1930"/>
              <a:gd name="T91" fmla="*/ 869 h 1895"/>
              <a:gd name="T92" fmla="*/ 627 w 1930"/>
              <a:gd name="T93" fmla="*/ 1737 h 1895"/>
              <a:gd name="T94" fmla="*/ 248 w 1930"/>
              <a:gd name="T95" fmla="*/ 1277 h 1895"/>
              <a:gd name="T96" fmla="*/ 240 w 1930"/>
              <a:gd name="T97" fmla="*/ 1291 h 1895"/>
              <a:gd name="T98" fmla="*/ 172 w 1930"/>
              <a:gd name="T99" fmla="*/ 1461 h 1895"/>
              <a:gd name="T100" fmla="*/ 144 w 1930"/>
              <a:gd name="T101" fmla="*/ 1671 h 1895"/>
              <a:gd name="T102" fmla="*/ 198 w 1930"/>
              <a:gd name="T103" fmla="*/ 1779 h 1895"/>
              <a:gd name="T104" fmla="*/ 332 w 1930"/>
              <a:gd name="T105" fmla="*/ 1825 h 1895"/>
              <a:gd name="T106" fmla="*/ 528 w 1930"/>
              <a:gd name="T107" fmla="*/ 1783 h 1895"/>
              <a:gd name="T108" fmla="*/ 627 w 1930"/>
              <a:gd name="T109" fmla="*/ 1737 h 1895"/>
              <a:gd name="T110" fmla="*/ 1381 w 1930"/>
              <a:gd name="T111" fmla="*/ 188 h 1895"/>
              <a:gd name="T112" fmla="*/ 1800 w 1930"/>
              <a:gd name="T113" fmla="*/ 539 h 1895"/>
              <a:gd name="T114" fmla="*/ 1856 w 1930"/>
              <a:gd name="T115" fmla="*/ 305 h 1895"/>
              <a:gd name="T116" fmla="*/ 1763 w 1930"/>
              <a:gd name="T117" fmla="*/ 139 h 1895"/>
              <a:gd name="T118" fmla="*/ 1670 w 1930"/>
              <a:gd name="T119" fmla="*/ 112 h 1895"/>
              <a:gd name="T120" fmla="*/ 1381 w 1930"/>
              <a:gd name="T121" fmla="*/ 188 h 1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30" h="1895">
                <a:moveTo>
                  <a:pt x="677" y="419"/>
                </a:moveTo>
                <a:cubicBezTo>
                  <a:pt x="495" y="508"/>
                  <a:pt x="361" y="649"/>
                  <a:pt x="224" y="794"/>
                </a:cubicBezTo>
                <a:cubicBezTo>
                  <a:pt x="228" y="777"/>
                  <a:pt x="232" y="764"/>
                  <a:pt x="235" y="751"/>
                </a:cubicBezTo>
                <a:cubicBezTo>
                  <a:pt x="239" y="739"/>
                  <a:pt x="243" y="726"/>
                  <a:pt x="247" y="713"/>
                </a:cubicBezTo>
                <a:cubicBezTo>
                  <a:pt x="282" y="611"/>
                  <a:pt x="335" y="519"/>
                  <a:pt x="405" y="437"/>
                </a:cubicBezTo>
                <a:cubicBezTo>
                  <a:pt x="541" y="277"/>
                  <a:pt x="713" y="179"/>
                  <a:pt x="920" y="143"/>
                </a:cubicBezTo>
                <a:cubicBezTo>
                  <a:pt x="976" y="133"/>
                  <a:pt x="1035" y="136"/>
                  <a:pt x="1093" y="132"/>
                </a:cubicBezTo>
                <a:cubicBezTo>
                  <a:pt x="1107" y="131"/>
                  <a:pt x="1122" y="128"/>
                  <a:pt x="1135" y="122"/>
                </a:cubicBezTo>
                <a:cubicBezTo>
                  <a:pt x="1255" y="70"/>
                  <a:pt x="1378" y="28"/>
                  <a:pt x="1509" y="10"/>
                </a:cubicBezTo>
                <a:cubicBezTo>
                  <a:pt x="1581" y="0"/>
                  <a:pt x="1654" y="4"/>
                  <a:pt x="1724" y="26"/>
                </a:cubicBezTo>
                <a:cubicBezTo>
                  <a:pt x="1834" y="60"/>
                  <a:pt x="1896" y="132"/>
                  <a:pt x="1900" y="257"/>
                </a:cubicBezTo>
                <a:cubicBezTo>
                  <a:pt x="1903" y="363"/>
                  <a:pt x="1868" y="460"/>
                  <a:pt x="1828" y="556"/>
                </a:cubicBezTo>
                <a:cubicBezTo>
                  <a:pt x="1823" y="569"/>
                  <a:pt x="1823" y="579"/>
                  <a:pt x="1829" y="591"/>
                </a:cubicBezTo>
                <a:cubicBezTo>
                  <a:pt x="1885" y="695"/>
                  <a:pt x="1918" y="807"/>
                  <a:pt x="1926" y="925"/>
                </a:cubicBezTo>
                <a:cubicBezTo>
                  <a:pt x="1930" y="979"/>
                  <a:pt x="1925" y="1034"/>
                  <a:pt x="1923" y="1088"/>
                </a:cubicBezTo>
                <a:cubicBezTo>
                  <a:pt x="1923" y="1094"/>
                  <a:pt x="1913" y="1100"/>
                  <a:pt x="1907" y="1103"/>
                </a:cubicBezTo>
                <a:cubicBezTo>
                  <a:pt x="1902" y="1106"/>
                  <a:pt x="1895" y="1104"/>
                  <a:pt x="1889" y="1104"/>
                </a:cubicBezTo>
                <a:cubicBezTo>
                  <a:pt x="1493" y="1104"/>
                  <a:pt x="1097" y="1104"/>
                  <a:pt x="701" y="1103"/>
                </a:cubicBezTo>
                <a:cubicBezTo>
                  <a:pt x="688" y="1103"/>
                  <a:pt x="683" y="1108"/>
                  <a:pt x="684" y="1121"/>
                </a:cubicBezTo>
                <a:cubicBezTo>
                  <a:pt x="691" y="1201"/>
                  <a:pt x="718" y="1274"/>
                  <a:pt x="772" y="1335"/>
                </a:cubicBezTo>
                <a:cubicBezTo>
                  <a:pt x="863" y="1437"/>
                  <a:pt x="978" y="1481"/>
                  <a:pt x="1112" y="1472"/>
                </a:cubicBezTo>
                <a:cubicBezTo>
                  <a:pt x="1240" y="1463"/>
                  <a:pt x="1342" y="1403"/>
                  <a:pt x="1417" y="1298"/>
                </a:cubicBezTo>
                <a:cubicBezTo>
                  <a:pt x="1422" y="1291"/>
                  <a:pt x="1433" y="1285"/>
                  <a:pt x="1440" y="1285"/>
                </a:cubicBezTo>
                <a:cubicBezTo>
                  <a:pt x="1576" y="1284"/>
                  <a:pt x="1712" y="1284"/>
                  <a:pt x="1848" y="1284"/>
                </a:cubicBezTo>
                <a:cubicBezTo>
                  <a:pt x="1857" y="1284"/>
                  <a:pt x="1865" y="1285"/>
                  <a:pt x="1877" y="1286"/>
                </a:cubicBezTo>
                <a:cubicBezTo>
                  <a:pt x="1868" y="1308"/>
                  <a:pt x="1862" y="1327"/>
                  <a:pt x="1853" y="1346"/>
                </a:cubicBezTo>
                <a:cubicBezTo>
                  <a:pt x="1759" y="1551"/>
                  <a:pt x="1607" y="1698"/>
                  <a:pt x="1400" y="1787"/>
                </a:cubicBezTo>
                <a:cubicBezTo>
                  <a:pt x="1310" y="1826"/>
                  <a:pt x="1215" y="1847"/>
                  <a:pt x="1116" y="1853"/>
                </a:cubicBezTo>
                <a:cubicBezTo>
                  <a:pt x="970" y="1862"/>
                  <a:pt x="831" y="1834"/>
                  <a:pt x="698" y="1774"/>
                </a:cubicBezTo>
                <a:cubicBezTo>
                  <a:pt x="683" y="1766"/>
                  <a:pt x="671" y="1773"/>
                  <a:pt x="657" y="1778"/>
                </a:cubicBezTo>
                <a:cubicBezTo>
                  <a:pt x="583" y="1807"/>
                  <a:pt x="510" y="1839"/>
                  <a:pt x="435" y="1863"/>
                </a:cubicBezTo>
                <a:cubicBezTo>
                  <a:pt x="384" y="1879"/>
                  <a:pt x="330" y="1887"/>
                  <a:pt x="276" y="1891"/>
                </a:cubicBezTo>
                <a:cubicBezTo>
                  <a:pt x="203" y="1895"/>
                  <a:pt x="132" y="1882"/>
                  <a:pt x="77" y="1827"/>
                </a:cubicBezTo>
                <a:cubicBezTo>
                  <a:pt x="29" y="1780"/>
                  <a:pt x="12" y="1720"/>
                  <a:pt x="8" y="1656"/>
                </a:cubicBezTo>
                <a:cubicBezTo>
                  <a:pt x="0" y="1495"/>
                  <a:pt x="34" y="1342"/>
                  <a:pt x="106" y="1197"/>
                </a:cubicBezTo>
                <a:cubicBezTo>
                  <a:pt x="176" y="1055"/>
                  <a:pt x="256" y="919"/>
                  <a:pt x="349" y="791"/>
                </a:cubicBezTo>
                <a:cubicBezTo>
                  <a:pt x="446" y="659"/>
                  <a:pt x="553" y="536"/>
                  <a:pt x="675" y="427"/>
                </a:cubicBezTo>
                <a:cubicBezTo>
                  <a:pt x="676" y="427"/>
                  <a:pt x="676" y="426"/>
                  <a:pt x="677" y="419"/>
                </a:cubicBezTo>
                <a:close/>
                <a:moveTo>
                  <a:pt x="1076" y="869"/>
                </a:moveTo>
                <a:cubicBezTo>
                  <a:pt x="1199" y="869"/>
                  <a:pt x="1321" y="868"/>
                  <a:pt x="1444" y="869"/>
                </a:cubicBezTo>
                <a:cubicBezTo>
                  <a:pt x="1459" y="869"/>
                  <a:pt x="1466" y="867"/>
                  <a:pt x="1465" y="848"/>
                </a:cubicBezTo>
                <a:cubicBezTo>
                  <a:pt x="1457" y="763"/>
                  <a:pt x="1423" y="689"/>
                  <a:pt x="1363" y="630"/>
                </a:cubicBezTo>
                <a:cubicBezTo>
                  <a:pt x="1258" y="526"/>
                  <a:pt x="1130" y="492"/>
                  <a:pt x="986" y="521"/>
                </a:cubicBezTo>
                <a:cubicBezTo>
                  <a:pt x="828" y="554"/>
                  <a:pt x="714" y="673"/>
                  <a:pt x="686" y="831"/>
                </a:cubicBezTo>
                <a:cubicBezTo>
                  <a:pt x="680" y="866"/>
                  <a:pt x="682" y="869"/>
                  <a:pt x="716" y="869"/>
                </a:cubicBezTo>
                <a:cubicBezTo>
                  <a:pt x="836" y="869"/>
                  <a:pt x="956" y="869"/>
                  <a:pt x="1076" y="869"/>
                </a:cubicBezTo>
                <a:close/>
                <a:moveTo>
                  <a:pt x="627" y="1737"/>
                </a:moveTo>
                <a:cubicBezTo>
                  <a:pt x="446" y="1625"/>
                  <a:pt x="320" y="1474"/>
                  <a:pt x="248" y="1277"/>
                </a:cubicBezTo>
                <a:cubicBezTo>
                  <a:pt x="244" y="1284"/>
                  <a:pt x="242" y="1287"/>
                  <a:pt x="240" y="1291"/>
                </a:cubicBezTo>
                <a:cubicBezTo>
                  <a:pt x="217" y="1348"/>
                  <a:pt x="191" y="1403"/>
                  <a:pt x="172" y="1461"/>
                </a:cubicBezTo>
                <a:cubicBezTo>
                  <a:pt x="150" y="1529"/>
                  <a:pt x="133" y="1599"/>
                  <a:pt x="144" y="1671"/>
                </a:cubicBezTo>
                <a:cubicBezTo>
                  <a:pt x="150" y="1713"/>
                  <a:pt x="164" y="1751"/>
                  <a:pt x="198" y="1779"/>
                </a:cubicBezTo>
                <a:cubicBezTo>
                  <a:pt x="237" y="1811"/>
                  <a:pt x="283" y="1823"/>
                  <a:pt x="332" y="1825"/>
                </a:cubicBezTo>
                <a:cubicBezTo>
                  <a:pt x="401" y="1826"/>
                  <a:pt x="465" y="1808"/>
                  <a:pt x="528" y="1783"/>
                </a:cubicBezTo>
                <a:cubicBezTo>
                  <a:pt x="560" y="1770"/>
                  <a:pt x="590" y="1754"/>
                  <a:pt x="627" y="1737"/>
                </a:cubicBezTo>
                <a:close/>
                <a:moveTo>
                  <a:pt x="1381" y="188"/>
                </a:moveTo>
                <a:cubicBezTo>
                  <a:pt x="1557" y="260"/>
                  <a:pt x="1696" y="376"/>
                  <a:pt x="1800" y="539"/>
                </a:cubicBezTo>
                <a:cubicBezTo>
                  <a:pt x="1831" y="459"/>
                  <a:pt x="1855" y="385"/>
                  <a:pt x="1856" y="305"/>
                </a:cubicBezTo>
                <a:cubicBezTo>
                  <a:pt x="1857" y="232"/>
                  <a:pt x="1825" y="177"/>
                  <a:pt x="1763" y="139"/>
                </a:cubicBezTo>
                <a:cubicBezTo>
                  <a:pt x="1735" y="121"/>
                  <a:pt x="1703" y="114"/>
                  <a:pt x="1670" y="112"/>
                </a:cubicBezTo>
                <a:cubicBezTo>
                  <a:pt x="1566" y="108"/>
                  <a:pt x="1473" y="143"/>
                  <a:pt x="1381" y="18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6" name="组合 129">
            <a:extLst>
              <a:ext uri="{FF2B5EF4-FFF2-40B4-BE49-F238E27FC236}">
                <a16:creationId xmlns:a16="http://schemas.microsoft.com/office/drawing/2014/main" xmlns="" id="{2D99C99E-6493-4C3C-8902-D165FD3C57B5}"/>
              </a:ext>
            </a:extLst>
          </p:cNvPr>
          <p:cNvGrpSpPr/>
          <p:nvPr/>
        </p:nvGrpSpPr>
        <p:grpSpPr>
          <a:xfrm>
            <a:off x="6671050" y="4998604"/>
            <a:ext cx="1117532" cy="1037766"/>
            <a:chOff x="3507795" y="3271923"/>
            <a:chExt cx="1117532" cy="1037766"/>
          </a:xfrm>
        </p:grpSpPr>
        <p:grpSp>
          <p:nvGrpSpPr>
            <p:cNvPr id="257" name="组合 110">
              <a:extLst>
                <a:ext uri="{FF2B5EF4-FFF2-40B4-BE49-F238E27FC236}">
                  <a16:creationId xmlns:a16="http://schemas.microsoft.com/office/drawing/2014/main" xmlns="" id="{9686BC0E-AF6A-41B4-978A-501179F69ADA}"/>
                </a:ext>
              </a:extLst>
            </p:cNvPr>
            <p:cNvGrpSpPr/>
            <p:nvPr/>
          </p:nvGrpSpPr>
          <p:grpSpPr>
            <a:xfrm>
              <a:off x="3685802" y="3788613"/>
              <a:ext cx="759314" cy="521076"/>
              <a:chOff x="7447180" y="1690619"/>
              <a:chExt cx="1303949" cy="894830"/>
            </a:xfrm>
          </p:grpSpPr>
          <p:grpSp>
            <p:nvGrpSpPr>
              <p:cNvPr id="261" name="组合 111">
                <a:extLst>
                  <a:ext uri="{FF2B5EF4-FFF2-40B4-BE49-F238E27FC236}">
                    <a16:creationId xmlns:a16="http://schemas.microsoft.com/office/drawing/2014/main" xmlns="" id="{77861D4E-5D3E-43BB-B4FD-8784CA5CF130}"/>
                  </a:ext>
                </a:extLst>
              </p:cNvPr>
              <p:cNvGrpSpPr/>
              <p:nvPr/>
            </p:nvGrpSpPr>
            <p:grpSpPr>
              <a:xfrm>
                <a:off x="7447180" y="1690619"/>
                <a:ext cx="1303949" cy="894830"/>
                <a:chOff x="7391775" y="1638300"/>
                <a:chExt cx="1303949" cy="894830"/>
              </a:xfrm>
              <a:solidFill>
                <a:srgbClr val="404040"/>
              </a:solidFill>
            </p:grpSpPr>
            <p:sp>
              <p:nvSpPr>
                <p:cNvPr id="263" name="任意多边形 113">
                  <a:extLst>
                    <a:ext uri="{FF2B5EF4-FFF2-40B4-BE49-F238E27FC236}">
                      <a16:creationId xmlns:a16="http://schemas.microsoft.com/office/drawing/2014/main" xmlns="" id="{08FD7DEA-57C8-40A3-A969-D5E6A114D7B9}"/>
                    </a:ext>
                  </a:extLst>
                </p:cNvPr>
                <p:cNvSpPr/>
                <p:nvPr/>
              </p:nvSpPr>
              <p:spPr>
                <a:xfrm>
                  <a:off x="7512619" y="1638300"/>
                  <a:ext cx="1062262" cy="646173"/>
                </a:xfrm>
                <a:custGeom>
                  <a:avLst/>
                  <a:gdLst>
                    <a:gd name="connsiteX0" fmla="*/ 41050 w 1062262"/>
                    <a:gd name="connsiteY0" fmla="*/ 39684 h 646173"/>
                    <a:gd name="connsiteX1" fmla="*/ 41050 w 1062262"/>
                    <a:gd name="connsiteY1" fmla="*/ 602863 h 646173"/>
                    <a:gd name="connsiteX2" fmla="*/ 1017726 w 1062262"/>
                    <a:gd name="connsiteY2" fmla="*/ 602863 h 646173"/>
                    <a:gd name="connsiteX3" fmla="*/ 1017726 w 1062262"/>
                    <a:gd name="connsiteY3" fmla="*/ 39684 h 646173"/>
                    <a:gd name="connsiteX4" fmla="*/ 21970 w 1062262"/>
                    <a:gd name="connsiteY4" fmla="*/ 0 h 646173"/>
                    <a:gd name="connsiteX5" fmla="*/ 1040292 w 1062262"/>
                    <a:gd name="connsiteY5" fmla="*/ 0 h 646173"/>
                    <a:gd name="connsiteX6" fmla="*/ 1062262 w 1062262"/>
                    <a:gd name="connsiteY6" fmla="*/ 21970 h 646173"/>
                    <a:gd name="connsiteX7" fmla="*/ 1062262 w 1062262"/>
                    <a:gd name="connsiteY7" fmla="*/ 624203 h 646173"/>
                    <a:gd name="connsiteX8" fmla="*/ 1040292 w 1062262"/>
                    <a:gd name="connsiteY8" fmla="*/ 646173 h 646173"/>
                    <a:gd name="connsiteX9" fmla="*/ 21970 w 1062262"/>
                    <a:gd name="connsiteY9" fmla="*/ 646173 h 646173"/>
                    <a:gd name="connsiteX10" fmla="*/ 0 w 1062262"/>
                    <a:gd name="connsiteY10" fmla="*/ 624203 h 646173"/>
                    <a:gd name="connsiteX11" fmla="*/ 0 w 1062262"/>
                    <a:gd name="connsiteY11" fmla="*/ 21970 h 646173"/>
                    <a:gd name="connsiteX12" fmla="*/ 21970 w 1062262"/>
                    <a:gd name="connsiteY12" fmla="*/ 0 h 64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2262" h="646173">
                      <a:moveTo>
                        <a:pt x="41050" y="39684"/>
                      </a:moveTo>
                      <a:lnTo>
                        <a:pt x="41050" y="602863"/>
                      </a:lnTo>
                      <a:lnTo>
                        <a:pt x="1017726" y="602863"/>
                      </a:lnTo>
                      <a:lnTo>
                        <a:pt x="1017726" y="39684"/>
                      </a:lnTo>
                      <a:close/>
                      <a:moveTo>
                        <a:pt x="21970" y="0"/>
                      </a:moveTo>
                      <a:lnTo>
                        <a:pt x="1040292" y="0"/>
                      </a:lnTo>
                      <a:cubicBezTo>
                        <a:pt x="1052426" y="0"/>
                        <a:pt x="1062262" y="9836"/>
                        <a:pt x="1062262" y="21970"/>
                      </a:cubicBezTo>
                      <a:lnTo>
                        <a:pt x="1062262" y="624203"/>
                      </a:lnTo>
                      <a:cubicBezTo>
                        <a:pt x="1062262" y="636337"/>
                        <a:pt x="1052426" y="646173"/>
                        <a:pt x="1040292" y="646173"/>
                      </a:cubicBezTo>
                      <a:lnTo>
                        <a:pt x="21970" y="646173"/>
                      </a:lnTo>
                      <a:cubicBezTo>
                        <a:pt x="9836" y="646173"/>
                        <a:pt x="0" y="636337"/>
                        <a:pt x="0" y="624203"/>
                      </a:cubicBezTo>
                      <a:lnTo>
                        <a:pt x="0" y="21970"/>
                      </a:lnTo>
                      <a:cubicBezTo>
                        <a:pt x="0" y="9836"/>
                        <a:pt x="9836" y="0"/>
                        <a:pt x="219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4" name="组合 114">
                  <a:extLst>
                    <a:ext uri="{FF2B5EF4-FFF2-40B4-BE49-F238E27FC236}">
                      <a16:creationId xmlns:a16="http://schemas.microsoft.com/office/drawing/2014/main" xmlns="" id="{7B5BDCFB-43A3-4B52-9006-F104DC46F1E9}"/>
                    </a:ext>
                  </a:extLst>
                </p:cNvPr>
                <p:cNvGrpSpPr/>
                <p:nvPr/>
              </p:nvGrpSpPr>
              <p:grpSpPr>
                <a:xfrm>
                  <a:off x="7391775" y="2299213"/>
                  <a:ext cx="1303949" cy="233917"/>
                  <a:chOff x="7380129" y="2325301"/>
                  <a:chExt cx="1303949" cy="233917"/>
                </a:xfrm>
                <a:grpFill/>
              </p:grpSpPr>
              <p:sp>
                <p:nvSpPr>
                  <p:cNvPr id="265" name="梯形 115">
                    <a:extLst>
                      <a:ext uri="{FF2B5EF4-FFF2-40B4-BE49-F238E27FC236}">
                        <a16:creationId xmlns:a16="http://schemas.microsoft.com/office/drawing/2014/main" xmlns="" id="{61B03F55-5A67-4257-AE2F-10F9828FCB9A}"/>
                      </a:ext>
                    </a:extLst>
                  </p:cNvPr>
                  <p:cNvSpPr/>
                  <p:nvPr/>
                </p:nvSpPr>
                <p:spPr>
                  <a:xfrm>
                    <a:off x="7380129" y="2325301"/>
                    <a:ext cx="1303949" cy="168275"/>
                  </a:xfrm>
                  <a:prstGeom prst="trapezoid">
                    <a:avLst>
                      <a:gd name="adj" fmla="val 7594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66" name="矩形 116">
                    <a:extLst>
                      <a:ext uri="{FF2B5EF4-FFF2-40B4-BE49-F238E27FC236}">
                        <a16:creationId xmlns:a16="http://schemas.microsoft.com/office/drawing/2014/main" xmlns="" id="{34685691-D2D4-438F-829D-027D79F215A1}"/>
                      </a:ext>
                    </a:extLst>
                  </p:cNvPr>
                  <p:cNvSpPr/>
                  <p:nvPr/>
                </p:nvSpPr>
                <p:spPr>
                  <a:xfrm>
                    <a:off x="7380129" y="2493576"/>
                    <a:ext cx="1303949" cy="656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2" name="梯形 112">
                <a:extLst>
                  <a:ext uri="{FF2B5EF4-FFF2-40B4-BE49-F238E27FC236}">
                    <a16:creationId xmlns:a16="http://schemas.microsoft.com/office/drawing/2014/main" xmlns="" id="{9BE1CC8B-4525-4D01-9015-2E2250AA24F7}"/>
                  </a:ext>
                </a:extLst>
              </p:cNvPr>
              <p:cNvSpPr/>
              <p:nvPr/>
            </p:nvSpPr>
            <p:spPr>
              <a:xfrm>
                <a:off x="7973798" y="2452688"/>
                <a:ext cx="250711" cy="67119"/>
              </a:xfrm>
              <a:prstGeom prst="trapezoid">
                <a:avLst>
                  <a:gd name="adj" fmla="val 36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58" name="任意多边形 120">
              <a:extLst>
                <a:ext uri="{FF2B5EF4-FFF2-40B4-BE49-F238E27FC236}">
                  <a16:creationId xmlns:a16="http://schemas.microsoft.com/office/drawing/2014/main" xmlns="" id="{D33CD495-1921-4588-9115-F89FB26188A2}"/>
                </a:ext>
              </a:extLst>
            </p:cNvPr>
            <p:cNvSpPr/>
            <p:nvPr/>
          </p:nvSpPr>
          <p:spPr>
            <a:xfrm>
              <a:off x="3700099" y="3271923"/>
              <a:ext cx="719191" cy="422295"/>
            </a:xfrm>
            <a:custGeom>
              <a:avLst/>
              <a:gdLst>
                <a:gd name="connsiteX0" fmla="*/ 860466 w 1989999"/>
                <a:gd name="connsiteY0" fmla="*/ 0 h 1168488"/>
                <a:gd name="connsiteX1" fmla="*/ 1235635 w 1989999"/>
                <a:gd name="connsiteY1" fmla="*/ 199476 h 1168488"/>
                <a:gd name="connsiteX2" fmla="*/ 1243350 w 1989999"/>
                <a:gd name="connsiteY2" fmla="*/ 213690 h 1168488"/>
                <a:gd name="connsiteX3" fmla="*/ 1260842 w 1989999"/>
                <a:gd name="connsiteY3" fmla="*/ 204196 h 1168488"/>
                <a:gd name="connsiteX4" fmla="*/ 1376461 w 1989999"/>
                <a:gd name="connsiteY4" fmla="*/ 180853 h 1168488"/>
                <a:gd name="connsiteX5" fmla="*/ 1673495 w 1989999"/>
                <a:gd name="connsiteY5" fmla="*/ 477887 h 1168488"/>
                <a:gd name="connsiteX6" fmla="*/ 1671045 w 1989999"/>
                <a:gd name="connsiteY6" fmla="*/ 490021 h 1168488"/>
                <a:gd name="connsiteX7" fmla="*/ 1718273 w 1989999"/>
                <a:gd name="connsiteY7" fmla="*/ 494782 h 1168488"/>
                <a:gd name="connsiteX8" fmla="*/ 1989999 w 1989999"/>
                <a:gd name="connsiteY8" fmla="*/ 828178 h 1168488"/>
                <a:gd name="connsiteX9" fmla="*/ 1649689 w 1989999"/>
                <a:gd name="connsiteY9" fmla="*/ 1168488 h 1168488"/>
                <a:gd name="connsiteX10" fmla="*/ 340310 w 1989999"/>
                <a:gd name="connsiteY10" fmla="*/ 1168488 h 1168488"/>
                <a:gd name="connsiteX11" fmla="*/ 0 w 1989999"/>
                <a:gd name="connsiteY11" fmla="*/ 828178 h 1168488"/>
                <a:gd name="connsiteX12" fmla="*/ 340310 w 1989999"/>
                <a:gd name="connsiteY12" fmla="*/ 487868 h 1168488"/>
                <a:gd name="connsiteX13" fmla="*/ 411599 w 1989999"/>
                <a:gd name="connsiteY13" fmla="*/ 487868 h 1168488"/>
                <a:gd name="connsiteX14" fmla="*/ 408028 w 1989999"/>
                <a:gd name="connsiteY14" fmla="*/ 452438 h 1168488"/>
                <a:gd name="connsiteX15" fmla="*/ 860466 w 1989999"/>
                <a:gd name="connsiteY15" fmla="*/ 0 h 116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89999" h="1168488">
                  <a:moveTo>
                    <a:pt x="860466" y="0"/>
                  </a:moveTo>
                  <a:cubicBezTo>
                    <a:pt x="1016638" y="0"/>
                    <a:pt x="1154329" y="79126"/>
                    <a:pt x="1235635" y="199476"/>
                  </a:cubicBezTo>
                  <a:lnTo>
                    <a:pt x="1243350" y="213690"/>
                  </a:lnTo>
                  <a:lnTo>
                    <a:pt x="1260842" y="204196"/>
                  </a:lnTo>
                  <a:cubicBezTo>
                    <a:pt x="1296379" y="189165"/>
                    <a:pt x="1335449" y="180853"/>
                    <a:pt x="1376461" y="180853"/>
                  </a:cubicBezTo>
                  <a:cubicBezTo>
                    <a:pt x="1540508" y="180853"/>
                    <a:pt x="1673495" y="313840"/>
                    <a:pt x="1673495" y="477887"/>
                  </a:cubicBezTo>
                  <a:lnTo>
                    <a:pt x="1671045" y="490021"/>
                  </a:lnTo>
                  <a:lnTo>
                    <a:pt x="1718273" y="494782"/>
                  </a:lnTo>
                  <a:cubicBezTo>
                    <a:pt x="1873347" y="526515"/>
                    <a:pt x="1989999" y="663724"/>
                    <a:pt x="1989999" y="828178"/>
                  </a:cubicBezTo>
                  <a:cubicBezTo>
                    <a:pt x="1989999" y="1016126"/>
                    <a:pt x="1837637" y="1168488"/>
                    <a:pt x="1649689" y="1168488"/>
                  </a:cubicBezTo>
                  <a:lnTo>
                    <a:pt x="340310" y="1168488"/>
                  </a:lnTo>
                  <a:cubicBezTo>
                    <a:pt x="152362" y="1168488"/>
                    <a:pt x="0" y="1016126"/>
                    <a:pt x="0" y="828178"/>
                  </a:cubicBezTo>
                  <a:cubicBezTo>
                    <a:pt x="0" y="640230"/>
                    <a:pt x="152362" y="487868"/>
                    <a:pt x="340310" y="487868"/>
                  </a:cubicBezTo>
                  <a:lnTo>
                    <a:pt x="411599" y="487868"/>
                  </a:lnTo>
                  <a:lnTo>
                    <a:pt x="408028" y="452438"/>
                  </a:lnTo>
                  <a:cubicBezTo>
                    <a:pt x="408028" y="202563"/>
                    <a:pt x="610591" y="0"/>
                    <a:pt x="860466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9" name="环形箭头 127">
              <a:extLst>
                <a:ext uri="{FF2B5EF4-FFF2-40B4-BE49-F238E27FC236}">
                  <a16:creationId xmlns:a16="http://schemas.microsoft.com/office/drawing/2014/main" xmlns="" id="{3CF9EDB2-831C-427B-B629-A49A6D4EF843}"/>
                </a:ext>
              </a:extLst>
            </p:cNvPr>
            <p:cNvSpPr/>
            <p:nvPr/>
          </p:nvSpPr>
          <p:spPr>
            <a:xfrm rot="5400000">
              <a:off x="4241152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01A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环形箭头 128">
              <a:extLst>
                <a:ext uri="{FF2B5EF4-FFF2-40B4-BE49-F238E27FC236}">
                  <a16:creationId xmlns:a16="http://schemas.microsoft.com/office/drawing/2014/main" xmlns="" id="{119A062A-1E45-40FB-AA15-1B1FB19915CC}"/>
                </a:ext>
              </a:extLst>
            </p:cNvPr>
            <p:cNvSpPr/>
            <p:nvPr/>
          </p:nvSpPr>
          <p:spPr>
            <a:xfrm rot="5400000" flipH="1" flipV="1">
              <a:off x="3507795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组合 151">
            <a:extLst>
              <a:ext uri="{FF2B5EF4-FFF2-40B4-BE49-F238E27FC236}">
                <a16:creationId xmlns:a16="http://schemas.microsoft.com/office/drawing/2014/main" xmlns="" id="{3A1B559E-CC1C-457B-A522-C779B2EA8C3D}"/>
              </a:ext>
            </a:extLst>
          </p:cNvPr>
          <p:cNvGrpSpPr/>
          <p:nvPr/>
        </p:nvGrpSpPr>
        <p:grpSpPr>
          <a:xfrm>
            <a:off x="9680115" y="3877849"/>
            <a:ext cx="1057082" cy="1106390"/>
            <a:chOff x="3396614" y="4881487"/>
            <a:chExt cx="1377757" cy="1442026"/>
          </a:xfrm>
        </p:grpSpPr>
        <p:grpSp>
          <p:nvGrpSpPr>
            <p:cNvPr id="268" name="组合 152">
              <a:extLst>
                <a:ext uri="{FF2B5EF4-FFF2-40B4-BE49-F238E27FC236}">
                  <a16:creationId xmlns:a16="http://schemas.microsoft.com/office/drawing/2014/main" xmlns="" id="{63D1D690-E61C-4158-A3FB-0EE13883F07D}"/>
                </a:ext>
              </a:extLst>
            </p:cNvPr>
            <p:cNvGrpSpPr/>
            <p:nvPr/>
          </p:nvGrpSpPr>
          <p:grpSpPr>
            <a:xfrm>
              <a:off x="3396614" y="5308601"/>
              <a:ext cx="1377757" cy="1014912"/>
              <a:chOff x="9461500" y="5347789"/>
              <a:chExt cx="1377757" cy="1014912"/>
            </a:xfrm>
            <a:solidFill>
              <a:srgbClr val="404040"/>
            </a:solidFill>
          </p:grpSpPr>
          <p:sp>
            <p:nvSpPr>
              <p:cNvPr id="270" name="矩形 154">
                <a:extLst>
                  <a:ext uri="{FF2B5EF4-FFF2-40B4-BE49-F238E27FC236}">
                    <a16:creationId xmlns:a16="http://schemas.microsoft.com/office/drawing/2014/main" xmlns="" id="{46380534-E9CA-4A89-ACDF-C158610A4736}"/>
                  </a:ext>
                </a:extLst>
              </p:cNvPr>
              <p:cNvSpPr/>
              <p:nvPr/>
            </p:nvSpPr>
            <p:spPr>
              <a:xfrm>
                <a:off x="9461500" y="6083300"/>
                <a:ext cx="203200" cy="279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矩形 155">
                <a:extLst>
                  <a:ext uri="{FF2B5EF4-FFF2-40B4-BE49-F238E27FC236}">
                    <a16:creationId xmlns:a16="http://schemas.microsoft.com/office/drawing/2014/main" xmlns="" id="{78B4FD45-845D-4D73-8CCF-EBD0C920AA44}"/>
                  </a:ext>
                </a:extLst>
              </p:cNvPr>
              <p:cNvSpPr/>
              <p:nvPr/>
            </p:nvSpPr>
            <p:spPr>
              <a:xfrm>
                <a:off x="9755139" y="6010275"/>
                <a:ext cx="203200" cy="3524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156">
                <a:extLst>
                  <a:ext uri="{FF2B5EF4-FFF2-40B4-BE49-F238E27FC236}">
                    <a16:creationId xmlns:a16="http://schemas.microsoft.com/office/drawing/2014/main" xmlns="" id="{4B31B26B-1894-4092-9223-E9E333D6BD8D}"/>
                  </a:ext>
                </a:extLst>
              </p:cNvPr>
              <p:cNvSpPr/>
              <p:nvPr/>
            </p:nvSpPr>
            <p:spPr>
              <a:xfrm>
                <a:off x="10048778" y="5934075"/>
                <a:ext cx="203200" cy="428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157">
                <a:extLst>
                  <a:ext uri="{FF2B5EF4-FFF2-40B4-BE49-F238E27FC236}">
                    <a16:creationId xmlns:a16="http://schemas.microsoft.com/office/drawing/2014/main" xmlns="" id="{A99ED9B2-15C7-41DC-A4FE-28EEE6AB447B}"/>
                  </a:ext>
                </a:extLst>
              </p:cNvPr>
              <p:cNvSpPr/>
              <p:nvPr/>
            </p:nvSpPr>
            <p:spPr>
              <a:xfrm>
                <a:off x="10342417" y="5728789"/>
                <a:ext cx="203200" cy="633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158">
                <a:extLst>
                  <a:ext uri="{FF2B5EF4-FFF2-40B4-BE49-F238E27FC236}">
                    <a16:creationId xmlns:a16="http://schemas.microsoft.com/office/drawing/2014/main" xmlns="" id="{22F359B0-C27D-421D-BB7D-9AA9042EB2DE}"/>
                  </a:ext>
                </a:extLst>
              </p:cNvPr>
              <p:cNvSpPr/>
              <p:nvPr/>
            </p:nvSpPr>
            <p:spPr>
              <a:xfrm>
                <a:off x="10636057" y="5347789"/>
                <a:ext cx="203200" cy="1014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9" name="形状 153">
              <a:extLst>
                <a:ext uri="{FF2B5EF4-FFF2-40B4-BE49-F238E27FC236}">
                  <a16:creationId xmlns:a16="http://schemas.microsoft.com/office/drawing/2014/main" xmlns="" id="{309D1CE0-7A1B-4171-BFB0-B67B6C6E85C8}"/>
                </a:ext>
              </a:extLst>
            </p:cNvPr>
            <p:cNvSpPr/>
            <p:nvPr/>
          </p:nvSpPr>
          <p:spPr>
            <a:xfrm rot="6888401" flipH="1">
              <a:off x="3218665" y="5077990"/>
              <a:ext cx="1349577" cy="956571"/>
            </a:xfrm>
            <a:prstGeom prst="swooshArrow">
              <a:avLst>
                <a:gd name="adj1" fmla="val 20517"/>
                <a:gd name="adj2" fmla="val 32877"/>
              </a:avLst>
            </a:prstGeom>
            <a:solidFill>
              <a:srgbClr val="7FB90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1579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86" grpId="0" animBg="1"/>
      <p:bldP spid="68887" grpId="0" animBg="1"/>
      <p:bldP spid="68888" grpId="0" animBg="1"/>
      <p:bldP spid="688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81" name="Group 273"/>
          <p:cNvGrpSpPr>
            <a:grpSpLocks/>
          </p:cNvGrpSpPr>
          <p:nvPr/>
        </p:nvGrpSpPr>
        <p:grpSpPr bwMode="auto">
          <a:xfrm>
            <a:off x="5791679" y="1728916"/>
            <a:ext cx="4988366" cy="2704958"/>
            <a:chOff x="1068" y="1075"/>
            <a:chExt cx="3040" cy="1513"/>
          </a:xfrm>
          <a:solidFill>
            <a:schemeClr val="accent4"/>
          </a:solidFill>
        </p:grpSpPr>
        <p:sp>
          <p:nvSpPr>
            <p:cNvPr id="17421" name="Oval 36"/>
            <p:cNvSpPr>
              <a:spLocks noChangeArrowheads="1"/>
            </p:cNvSpPr>
            <p:nvPr/>
          </p:nvSpPr>
          <p:spPr bwMode="auto">
            <a:xfrm>
              <a:off x="4041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2" name="Oval 37"/>
            <p:cNvSpPr>
              <a:spLocks noChangeArrowheads="1"/>
            </p:cNvSpPr>
            <p:nvPr/>
          </p:nvSpPr>
          <p:spPr bwMode="auto">
            <a:xfrm>
              <a:off x="3956" y="235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3" name="Oval 38"/>
            <p:cNvSpPr>
              <a:spLocks noChangeArrowheads="1"/>
            </p:cNvSpPr>
            <p:nvPr/>
          </p:nvSpPr>
          <p:spPr bwMode="auto">
            <a:xfrm>
              <a:off x="3871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4" name="Oval 39"/>
            <p:cNvSpPr>
              <a:spLocks noChangeArrowheads="1"/>
            </p:cNvSpPr>
            <p:nvPr/>
          </p:nvSpPr>
          <p:spPr bwMode="auto">
            <a:xfrm>
              <a:off x="3871" y="2436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5" name="Oval 40"/>
            <p:cNvSpPr>
              <a:spLocks noChangeArrowheads="1"/>
            </p:cNvSpPr>
            <p:nvPr/>
          </p:nvSpPr>
          <p:spPr bwMode="auto">
            <a:xfrm>
              <a:off x="3786" y="1160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6" name="Oval 41"/>
            <p:cNvSpPr>
              <a:spLocks noChangeArrowheads="1"/>
            </p:cNvSpPr>
            <p:nvPr/>
          </p:nvSpPr>
          <p:spPr bwMode="auto">
            <a:xfrm>
              <a:off x="3786" y="209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7" name="Oval 42"/>
            <p:cNvSpPr>
              <a:spLocks noChangeArrowheads="1"/>
            </p:cNvSpPr>
            <p:nvPr/>
          </p:nvSpPr>
          <p:spPr bwMode="auto">
            <a:xfrm>
              <a:off x="3786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8" name="Oval 43"/>
            <p:cNvSpPr>
              <a:spLocks noChangeArrowheads="1"/>
            </p:cNvSpPr>
            <p:nvPr/>
          </p:nvSpPr>
          <p:spPr bwMode="auto">
            <a:xfrm>
              <a:off x="3786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9" name="Oval 44"/>
            <p:cNvSpPr>
              <a:spLocks noChangeArrowheads="1"/>
            </p:cNvSpPr>
            <p:nvPr/>
          </p:nvSpPr>
          <p:spPr bwMode="auto">
            <a:xfrm>
              <a:off x="370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0" name="Oval 45"/>
            <p:cNvSpPr>
              <a:spLocks noChangeArrowheads="1"/>
            </p:cNvSpPr>
            <p:nvPr/>
          </p:nvSpPr>
          <p:spPr bwMode="auto">
            <a:xfrm>
              <a:off x="370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1" name="Oval 46"/>
            <p:cNvSpPr>
              <a:spLocks noChangeArrowheads="1"/>
            </p:cNvSpPr>
            <p:nvPr/>
          </p:nvSpPr>
          <p:spPr bwMode="auto">
            <a:xfrm>
              <a:off x="370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2" name="Oval 47"/>
            <p:cNvSpPr>
              <a:spLocks noChangeArrowheads="1"/>
            </p:cNvSpPr>
            <p:nvPr/>
          </p:nvSpPr>
          <p:spPr bwMode="auto">
            <a:xfrm>
              <a:off x="37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3" name="Oval 48"/>
            <p:cNvSpPr>
              <a:spLocks noChangeArrowheads="1"/>
            </p:cNvSpPr>
            <p:nvPr/>
          </p:nvSpPr>
          <p:spPr bwMode="auto">
            <a:xfrm>
              <a:off x="37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4" name="Oval 49"/>
            <p:cNvSpPr>
              <a:spLocks noChangeArrowheads="1"/>
            </p:cNvSpPr>
            <p:nvPr/>
          </p:nvSpPr>
          <p:spPr bwMode="auto">
            <a:xfrm>
              <a:off x="370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5" name="Oval 50"/>
            <p:cNvSpPr>
              <a:spLocks noChangeArrowheads="1"/>
            </p:cNvSpPr>
            <p:nvPr/>
          </p:nvSpPr>
          <p:spPr bwMode="auto">
            <a:xfrm>
              <a:off x="370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6" name="Oval 51"/>
            <p:cNvSpPr>
              <a:spLocks noChangeArrowheads="1"/>
            </p:cNvSpPr>
            <p:nvPr/>
          </p:nvSpPr>
          <p:spPr bwMode="auto">
            <a:xfrm>
              <a:off x="36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7" name="Oval 52"/>
            <p:cNvSpPr>
              <a:spLocks noChangeArrowheads="1"/>
            </p:cNvSpPr>
            <p:nvPr/>
          </p:nvSpPr>
          <p:spPr bwMode="auto">
            <a:xfrm>
              <a:off x="36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8" name="Oval 53"/>
            <p:cNvSpPr>
              <a:spLocks noChangeArrowheads="1"/>
            </p:cNvSpPr>
            <p:nvPr/>
          </p:nvSpPr>
          <p:spPr bwMode="auto">
            <a:xfrm>
              <a:off x="361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9" name="Oval 54"/>
            <p:cNvSpPr>
              <a:spLocks noChangeArrowheads="1"/>
            </p:cNvSpPr>
            <p:nvPr/>
          </p:nvSpPr>
          <p:spPr bwMode="auto">
            <a:xfrm>
              <a:off x="361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0" name="Oval 55"/>
            <p:cNvSpPr>
              <a:spLocks noChangeArrowheads="1"/>
            </p:cNvSpPr>
            <p:nvPr/>
          </p:nvSpPr>
          <p:spPr bwMode="auto">
            <a:xfrm>
              <a:off x="361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1" name="Oval 56"/>
            <p:cNvSpPr>
              <a:spLocks noChangeArrowheads="1"/>
            </p:cNvSpPr>
            <p:nvPr/>
          </p:nvSpPr>
          <p:spPr bwMode="auto">
            <a:xfrm>
              <a:off x="36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2" name="Oval 57"/>
            <p:cNvSpPr>
              <a:spLocks noChangeArrowheads="1"/>
            </p:cNvSpPr>
            <p:nvPr/>
          </p:nvSpPr>
          <p:spPr bwMode="auto">
            <a:xfrm>
              <a:off x="36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3" name="Oval 58"/>
            <p:cNvSpPr>
              <a:spLocks noChangeArrowheads="1"/>
            </p:cNvSpPr>
            <p:nvPr/>
          </p:nvSpPr>
          <p:spPr bwMode="auto">
            <a:xfrm>
              <a:off x="36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4" name="Oval 59"/>
            <p:cNvSpPr>
              <a:spLocks noChangeArrowheads="1"/>
            </p:cNvSpPr>
            <p:nvPr/>
          </p:nvSpPr>
          <p:spPr bwMode="auto">
            <a:xfrm>
              <a:off x="35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5" name="Oval 60"/>
            <p:cNvSpPr>
              <a:spLocks noChangeArrowheads="1"/>
            </p:cNvSpPr>
            <p:nvPr/>
          </p:nvSpPr>
          <p:spPr bwMode="auto">
            <a:xfrm>
              <a:off x="353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6" name="Oval 61"/>
            <p:cNvSpPr>
              <a:spLocks noChangeArrowheads="1"/>
            </p:cNvSpPr>
            <p:nvPr/>
          </p:nvSpPr>
          <p:spPr bwMode="auto">
            <a:xfrm>
              <a:off x="35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7" name="Oval 62"/>
            <p:cNvSpPr>
              <a:spLocks noChangeArrowheads="1"/>
            </p:cNvSpPr>
            <p:nvPr/>
          </p:nvSpPr>
          <p:spPr bwMode="auto">
            <a:xfrm>
              <a:off x="35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8" name="Oval 63"/>
            <p:cNvSpPr>
              <a:spLocks noChangeArrowheads="1"/>
            </p:cNvSpPr>
            <p:nvPr/>
          </p:nvSpPr>
          <p:spPr bwMode="auto">
            <a:xfrm>
              <a:off x="353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9" name="Oval 64"/>
            <p:cNvSpPr>
              <a:spLocks noChangeArrowheads="1"/>
            </p:cNvSpPr>
            <p:nvPr/>
          </p:nvSpPr>
          <p:spPr bwMode="auto">
            <a:xfrm>
              <a:off x="353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0" name="Oval 65"/>
            <p:cNvSpPr>
              <a:spLocks noChangeArrowheads="1"/>
            </p:cNvSpPr>
            <p:nvPr/>
          </p:nvSpPr>
          <p:spPr bwMode="auto">
            <a:xfrm>
              <a:off x="35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1" name="Oval 66"/>
            <p:cNvSpPr>
              <a:spLocks noChangeArrowheads="1"/>
            </p:cNvSpPr>
            <p:nvPr/>
          </p:nvSpPr>
          <p:spPr bwMode="auto">
            <a:xfrm>
              <a:off x="35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2" name="Oval 67"/>
            <p:cNvSpPr>
              <a:spLocks noChangeArrowheads="1"/>
            </p:cNvSpPr>
            <p:nvPr/>
          </p:nvSpPr>
          <p:spPr bwMode="auto">
            <a:xfrm>
              <a:off x="35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3" name="Oval 68"/>
            <p:cNvSpPr>
              <a:spLocks noChangeArrowheads="1"/>
            </p:cNvSpPr>
            <p:nvPr/>
          </p:nvSpPr>
          <p:spPr bwMode="auto">
            <a:xfrm>
              <a:off x="34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4" name="Oval 69"/>
            <p:cNvSpPr>
              <a:spLocks noChangeArrowheads="1"/>
            </p:cNvSpPr>
            <p:nvPr/>
          </p:nvSpPr>
          <p:spPr bwMode="auto">
            <a:xfrm>
              <a:off x="34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5" name="Oval 70"/>
            <p:cNvSpPr>
              <a:spLocks noChangeArrowheads="1"/>
            </p:cNvSpPr>
            <p:nvPr/>
          </p:nvSpPr>
          <p:spPr bwMode="auto">
            <a:xfrm>
              <a:off x="34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6" name="Oval 71"/>
            <p:cNvSpPr>
              <a:spLocks noChangeArrowheads="1"/>
            </p:cNvSpPr>
            <p:nvPr/>
          </p:nvSpPr>
          <p:spPr bwMode="auto">
            <a:xfrm>
              <a:off x="34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7" name="Oval 72"/>
            <p:cNvSpPr>
              <a:spLocks noChangeArrowheads="1"/>
            </p:cNvSpPr>
            <p:nvPr/>
          </p:nvSpPr>
          <p:spPr bwMode="auto">
            <a:xfrm>
              <a:off x="34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8" name="Oval 73"/>
            <p:cNvSpPr>
              <a:spLocks noChangeArrowheads="1"/>
            </p:cNvSpPr>
            <p:nvPr/>
          </p:nvSpPr>
          <p:spPr bwMode="auto">
            <a:xfrm>
              <a:off x="344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9" name="Oval 74"/>
            <p:cNvSpPr>
              <a:spLocks noChangeArrowheads="1"/>
            </p:cNvSpPr>
            <p:nvPr/>
          </p:nvSpPr>
          <p:spPr bwMode="auto">
            <a:xfrm>
              <a:off x="34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0" name="Oval 75"/>
            <p:cNvSpPr>
              <a:spLocks noChangeArrowheads="1"/>
            </p:cNvSpPr>
            <p:nvPr/>
          </p:nvSpPr>
          <p:spPr bwMode="auto">
            <a:xfrm>
              <a:off x="34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1" name="Oval 76"/>
            <p:cNvSpPr>
              <a:spLocks noChangeArrowheads="1"/>
            </p:cNvSpPr>
            <p:nvPr/>
          </p:nvSpPr>
          <p:spPr bwMode="auto">
            <a:xfrm>
              <a:off x="34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2" name="Oval 77"/>
            <p:cNvSpPr>
              <a:spLocks noChangeArrowheads="1"/>
            </p:cNvSpPr>
            <p:nvPr/>
          </p:nvSpPr>
          <p:spPr bwMode="auto">
            <a:xfrm>
              <a:off x="336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3" name="Oval 78"/>
            <p:cNvSpPr>
              <a:spLocks noChangeArrowheads="1"/>
            </p:cNvSpPr>
            <p:nvPr/>
          </p:nvSpPr>
          <p:spPr bwMode="auto">
            <a:xfrm>
              <a:off x="336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4" name="Oval 79"/>
            <p:cNvSpPr>
              <a:spLocks noChangeArrowheads="1"/>
            </p:cNvSpPr>
            <p:nvPr/>
          </p:nvSpPr>
          <p:spPr bwMode="auto">
            <a:xfrm>
              <a:off x="336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5" name="Oval 80"/>
            <p:cNvSpPr>
              <a:spLocks noChangeArrowheads="1"/>
            </p:cNvSpPr>
            <p:nvPr/>
          </p:nvSpPr>
          <p:spPr bwMode="auto">
            <a:xfrm>
              <a:off x="336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6" name="Oval 81"/>
            <p:cNvSpPr>
              <a:spLocks noChangeArrowheads="1"/>
            </p:cNvSpPr>
            <p:nvPr/>
          </p:nvSpPr>
          <p:spPr bwMode="auto">
            <a:xfrm>
              <a:off x="336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7" name="Oval 82"/>
            <p:cNvSpPr>
              <a:spLocks noChangeArrowheads="1"/>
            </p:cNvSpPr>
            <p:nvPr/>
          </p:nvSpPr>
          <p:spPr bwMode="auto">
            <a:xfrm>
              <a:off x="336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8" name="Oval 83"/>
            <p:cNvSpPr>
              <a:spLocks noChangeArrowheads="1"/>
            </p:cNvSpPr>
            <p:nvPr/>
          </p:nvSpPr>
          <p:spPr bwMode="auto">
            <a:xfrm>
              <a:off x="336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9" name="Oval 84"/>
            <p:cNvSpPr>
              <a:spLocks noChangeArrowheads="1"/>
            </p:cNvSpPr>
            <p:nvPr/>
          </p:nvSpPr>
          <p:spPr bwMode="auto">
            <a:xfrm>
              <a:off x="336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0" name="Oval 85"/>
            <p:cNvSpPr>
              <a:spLocks noChangeArrowheads="1"/>
            </p:cNvSpPr>
            <p:nvPr/>
          </p:nvSpPr>
          <p:spPr bwMode="auto">
            <a:xfrm>
              <a:off x="336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1" name="Oval 86"/>
            <p:cNvSpPr>
              <a:spLocks noChangeArrowheads="1"/>
            </p:cNvSpPr>
            <p:nvPr/>
          </p:nvSpPr>
          <p:spPr bwMode="auto">
            <a:xfrm>
              <a:off x="327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2" name="Oval 87"/>
            <p:cNvSpPr>
              <a:spLocks noChangeArrowheads="1"/>
            </p:cNvSpPr>
            <p:nvPr/>
          </p:nvSpPr>
          <p:spPr bwMode="auto">
            <a:xfrm>
              <a:off x="327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3" name="Oval 88"/>
            <p:cNvSpPr>
              <a:spLocks noChangeArrowheads="1"/>
            </p:cNvSpPr>
            <p:nvPr/>
          </p:nvSpPr>
          <p:spPr bwMode="auto">
            <a:xfrm>
              <a:off x="327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4" name="Oval 89"/>
            <p:cNvSpPr>
              <a:spLocks noChangeArrowheads="1"/>
            </p:cNvSpPr>
            <p:nvPr/>
          </p:nvSpPr>
          <p:spPr bwMode="auto">
            <a:xfrm>
              <a:off x="327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5" name="Oval 90"/>
            <p:cNvSpPr>
              <a:spLocks noChangeArrowheads="1"/>
            </p:cNvSpPr>
            <p:nvPr/>
          </p:nvSpPr>
          <p:spPr bwMode="auto">
            <a:xfrm>
              <a:off x="327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6" name="Oval 91"/>
            <p:cNvSpPr>
              <a:spLocks noChangeArrowheads="1"/>
            </p:cNvSpPr>
            <p:nvPr/>
          </p:nvSpPr>
          <p:spPr bwMode="auto">
            <a:xfrm>
              <a:off x="327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7" name="Oval 92"/>
            <p:cNvSpPr>
              <a:spLocks noChangeArrowheads="1"/>
            </p:cNvSpPr>
            <p:nvPr/>
          </p:nvSpPr>
          <p:spPr bwMode="auto">
            <a:xfrm>
              <a:off x="327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8" name="Oval 93"/>
            <p:cNvSpPr>
              <a:spLocks noChangeArrowheads="1"/>
            </p:cNvSpPr>
            <p:nvPr/>
          </p:nvSpPr>
          <p:spPr bwMode="auto">
            <a:xfrm>
              <a:off x="319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9" name="Oval 94"/>
            <p:cNvSpPr>
              <a:spLocks noChangeArrowheads="1"/>
            </p:cNvSpPr>
            <p:nvPr/>
          </p:nvSpPr>
          <p:spPr bwMode="auto">
            <a:xfrm>
              <a:off x="319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0" name="Oval 95"/>
            <p:cNvSpPr>
              <a:spLocks noChangeArrowheads="1"/>
            </p:cNvSpPr>
            <p:nvPr/>
          </p:nvSpPr>
          <p:spPr bwMode="auto">
            <a:xfrm>
              <a:off x="319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1" name="Oval 96"/>
            <p:cNvSpPr>
              <a:spLocks noChangeArrowheads="1"/>
            </p:cNvSpPr>
            <p:nvPr/>
          </p:nvSpPr>
          <p:spPr bwMode="auto">
            <a:xfrm>
              <a:off x="319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2" name="Oval 97"/>
            <p:cNvSpPr>
              <a:spLocks noChangeArrowheads="1"/>
            </p:cNvSpPr>
            <p:nvPr/>
          </p:nvSpPr>
          <p:spPr bwMode="auto">
            <a:xfrm>
              <a:off x="319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3" name="Oval 98"/>
            <p:cNvSpPr>
              <a:spLocks noChangeArrowheads="1"/>
            </p:cNvSpPr>
            <p:nvPr/>
          </p:nvSpPr>
          <p:spPr bwMode="auto">
            <a:xfrm>
              <a:off x="319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4" name="Oval 99"/>
            <p:cNvSpPr>
              <a:spLocks noChangeArrowheads="1"/>
            </p:cNvSpPr>
            <p:nvPr/>
          </p:nvSpPr>
          <p:spPr bwMode="auto">
            <a:xfrm>
              <a:off x="319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5" name="Oval 100"/>
            <p:cNvSpPr>
              <a:spLocks noChangeArrowheads="1"/>
            </p:cNvSpPr>
            <p:nvPr/>
          </p:nvSpPr>
          <p:spPr bwMode="auto">
            <a:xfrm>
              <a:off x="319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6" name="Oval 101"/>
            <p:cNvSpPr>
              <a:spLocks noChangeArrowheads="1"/>
            </p:cNvSpPr>
            <p:nvPr/>
          </p:nvSpPr>
          <p:spPr bwMode="auto">
            <a:xfrm>
              <a:off x="319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7" name="Oval 102"/>
            <p:cNvSpPr>
              <a:spLocks noChangeArrowheads="1"/>
            </p:cNvSpPr>
            <p:nvPr/>
          </p:nvSpPr>
          <p:spPr bwMode="auto">
            <a:xfrm>
              <a:off x="310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8" name="Oval 103"/>
            <p:cNvSpPr>
              <a:spLocks noChangeArrowheads="1"/>
            </p:cNvSpPr>
            <p:nvPr/>
          </p:nvSpPr>
          <p:spPr bwMode="auto">
            <a:xfrm>
              <a:off x="310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9" name="Oval 104"/>
            <p:cNvSpPr>
              <a:spLocks noChangeArrowheads="1"/>
            </p:cNvSpPr>
            <p:nvPr/>
          </p:nvSpPr>
          <p:spPr bwMode="auto">
            <a:xfrm>
              <a:off x="310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0" name="Oval 105"/>
            <p:cNvSpPr>
              <a:spLocks noChangeArrowheads="1"/>
            </p:cNvSpPr>
            <p:nvPr/>
          </p:nvSpPr>
          <p:spPr bwMode="auto">
            <a:xfrm>
              <a:off x="310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1" name="Oval 106"/>
            <p:cNvSpPr>
              <a:spLocks noChangeArrowheads="1"/>
            </p:cNvSpPr>
            <p:nvPr/>
          </p:nvSpPr>
          <p:spPr bwMode="auto">
            <a:xfrm>
              <a:off x="310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2" name="Oval 107"/>
            <p:cNvSpPr>
              <a:spLocks noChangeArrowheads="1"/>
            </p:cNvSpPr>
            <p:nvPr/>
          </p:nvSpPr>
          <p:spPr bwMode="auto">
            <a:xfrm>
              <a:off x="310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3" name="Oval 108"/>
            <p:cNvSpPr>
              <a:spLocks noChangeArrowheads="1"/>
            </p:cNvSpPr>
            <p:nvPr/>
          </p:nvSpPr>
          <p:spPr bwMode="auto">
            <a:xfrm>
              <a:off x="310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4" name="Oval 109"/>
            <p:cNvSpPr>
              <a:spLocks noChangeArrowheads="1"/>
            </p:cNvSpPr>
            <p:nvPr/>
          </p:nvSpPr>
          <p:spPr bwMode="auto">
            <a:xfrm>
              <a:off x="310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5" name="Oval 110"/>
            <p:cNvSpPr>
              <a:spLocks noChangeArrowheads="1"/>
            </p:cNvSpPr>
            <p:nvPr/>
          </p:nvSpPr>
          <p:spPr bwMode="auto">
            <a:xfrm>
              <a:off x="302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6" name="Oval 111"/>
            <p:cNvSpPr>
              <a:spLocks noChangeArrowheads="1"/>
            </p:cNvSpPr>
            <p:nvPr/>
          </p:nvSpPr>
          <p:spPr bwMode="auto">
            <a:xfrm>
              <a:off x="302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7" name="Oval 112"/>
            <p:cNvSpPr>
              <a:spLocks noChangeArrowheads="1"/>
            </p:cNvSpPr>
            <p:nvPr/>
          </p:nvSpPr>
          <p:spPr bwMode="auto">
            <a:xfrm>
              <a:off x="302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8" name="Oval 113"/>
            <p:cNvSpPr>
              <a:spLocks noChangeArrowheads="1"/>
            </p:cNvSpPr>
            <p:nvPr/>
          </p:nvSpPr>
          <p:spPr bwMode="auto">
            <a:xfrm>
              <a:off x="302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9" name="Oval 114"/>
            <p:cNvSpPr>
              <a:spLocks noChangeArrowheads="1"/>
            </p:cNvSpPr>
            <p:nvPr/>
          </p:nvSpPr>
          <p:spPr bwMode="auto">
            <a:xfrm>
              <a:off x="302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0" name="Oval 115"/>
            <p:cNvSpPr>
              <a:spLocks noChangeArrowheads="1"/>
            </p:cNvSpPr>
            <p:nvPr/>
          </p:nvSpPr>
          <p:spPr bwMode="auto">
            <a:xfrm>
              <a:off x="302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1" name="Oval 116"/>
            <p:cNvSpPr>
              <a:spLocks noChangeArrowheads="1"/>
            </p:cNvSpPr>
            <p:nvPr/>
          </p:nvSpPr>
          <p:spPr bwMode="auto">
            <a:xfrm>
              <a:off x="302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2" name="Oval 117"/>
            <p:cNvSpPr>
              <a:spLocks noChangeArrowheads="1"/>
            </p:cNvSpPr>
            <p:nvPr/>
          </p:nvSpPr>
          <p:spPr bwMode="auto">
            <a:xfrm>
              <a:off x="293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3" name="Oval 118"/>
            <p:cNvSpPr>
              <a:spLocks noChangeArrowheads="1"/>
            </p:cNvSpPr>
            <p:nvPr/>
          </p:nvSpPr>
          <p:spPr bwMode="auto">
            <a:xfrm>
              <a:off x="293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4" name="Oval 119"/>
            <p:cNvSpPr>
              <a:spLocks noChangeArrowheads="1"/>
            </p:cNvSpPr>
            <p:nvPr/>
          </p:nvSpPr>
          <p:spPr bwMode="auto">
            <a:xfrm>
              <a:off x="293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5" name="Oval 120"/>
            <p:cNvSpPr>
              <a:spLocks noChangeArrowheads="1"/>
            </p:cNvSpPr>
            <p:nvPr/>
          </p:nvSpPr>
          <p:spPr bwMode="auto">
            <a:xfrm>
              <a:off x="293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6" name="Oval 121"/>
            <p:cNvSpPr>
              <a:spLocks noChangeArrowheads="1"/>
            </p:cNvSpPr>
            <p:nvPr/>
          </p:nvSpPr>
          <p:spPr bwMode="auto">
            <a:xfrm>
              <a:off x="293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7" name="Oval 122"/>
            <p:cNvSpPr>
              <a:spLocks noChangeArrowheads="1"/>
            </p:cNvSpPr>
            <p:nvPr/>
          </p:nvSpPr>
          <p:spPr bwMode="auto">
            <a:xfrm>
              <a:off x="293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8" name="Oval 123"/>
            <p:cNvSpPr>
              <a:spLocks noChangeArrowheads="1"/>
            </p:cNvSpPr>
            <p:nvPr/>
          </p:nvSpPr>
          <p:spPr bwMode="auto">
            <a:xfrm>
              <a:off x="293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9" name="Oval 124"/>
            <p:cNvSpPr>
              <a:spLocks noChangeArrowheads="1"/>
            </p:cNvSpPr>
            <p:nvPr/>
          </p:nvSpPr>
          <p:spPr bwMode="auto">
            <a:xfrm>
              <a:off x="285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0" name="Oval 125"/>
            <p:cNvSpPr>
              <a:spLocks noChangeArrowheads="1"/>
            </p:cNvSpPr>
            <p:nvPr/>
          </p:nvSpPr>
          <p:spPr bwMode="auto">
            <a:xfrm>
              <a:off x="285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1" name="Oval 126"/>
            <p:cNvSpPr>
              <a:spLocks noChangeArrowheads="1"/>
            </p:cNvSpPr>
            <p:nvPr/>
          </p:nvSpPr>
          <p:spPr bwMode="auto">
            <a:xfrm>
              <a:off x="285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2" name="Oval 127"/>
            <p:cNvSpPr>
              <a:spLocks noChangeArrowheads="1"/>
            </p:cNvSpPr>
            <p:nvPr/>
          </p:nvSpPr>
          <p:spPr bwMode="auto">
            <a:xfrm>
              <a:off x="285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3" name="Oval 128"/>
            <p:cNvSpPr>
              <a:spLocks noChangeArrowheads="1"/>
            </p:cNvSpPr>
            <p:nvPr/>
          </p:nvSpPr>
          <p:spPr bwMode="auto">
            <a:xfrm>
              <a:off x="285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4" name="Oval 129"/>
            <p:cNvSpPr>
              <a:spLocks noChangeArrowheads="1"/>
            </p:cNvSpPr>
            <p:nvPr/>
          </p:nvSpPr>
          <p:spPr bwMode="auto">
            <a:xfrm>
              <a:off x="285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5" name="Oval 130"/>
            <p:cNvSpPr>
              <a:spLocks noChangeArrowheads="1"/>
            </p:cNvSpPr>
            <p:nvPr/>
          </p:nvSpPr>
          <p:spPr bwMode="auto">
            <a:xfrm>
              <a:off x="285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6" name="Oval 131"/>
            <p:cNvSpPr>
              <a:spLocks noChangeArrowheads="1"/>
            </p:cNvSpPr>
            <p:nvPr/>
          </p:nvSpPr>
          <p:spPr bwMode="auto">
            <a:xfrm>
              <a:off x="285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7" name="Oval 132"/>
            <p:cNvSpPr>
              <a:spLocks noChangeArrowheads="1"/>
            </p:cNvSpPr>
            <p:nvPr/>
          </p:nvSpPr>
          <p:spPr bwMode="auto">
            <a:xfrm>
              <a:off x="276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8" name="Oval 133"/>
            <p:cNvSpPr>
              <a:spLocks noChangeArrowheads="1"/>
            </p:cNvSpPr>
            <p:nvPr/>
          </p:nvSpPr>
          <p:spPr bwMode="auto">
            <a:xfrm>
              <a:off x="276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9" name="Oval 134"/>
            <p:cNvSpPr>
              <a:spLocks noChangeArrowheads="1"/>
            </p:cNvSpPr>
            <p:nvPr/>
          </p:nvSpPr>
          <p:spPr bwMode="auto">
            <a:xfrm>
              <a:off x="276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0" name="Oval 135"/>
            <p:cNvSpPr>
              <a:spLocks noChangeArrowheads="1"/>
            </p:cNvSpPr>
            <p:nvPr/>
          </p:nvSpPr>
          <p:spPr bwMode="auto">
            <a:xfrm>
              <a:off x="276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1" name="Oval 136"/>
            <p:cNvSpPr>
              <a:spLocks noChangeArrowheads="1"/>
            </p:cNvSpPr>
            <p:nvPr/>
          </p:nvSpPr>
          <p:spPr bwMode="auto">
            <a:xfrm>
              <a:off x="276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2" name="Oval 137"/>
            <p:cNvSpPr>
              <a:spLocks noChangeArrowheads="1"/>
            </p:cNvSpPr>
            <p:nvPr/>
          </p:nvSpPr>
          <p:spPr bwMode="auto">
            <a:xfrm>
              <a:off x="276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3" name="Oval 138"/>
            <p:cNvSpPr>
              <a:spLocks noChangeArrowheads="1"/>
            </p:cNvSpPr>
            <p:nvPr/>
          </p:nvSpPr>
          <p:spPr bwMode="auto">
            <a:xfrm>
              <a:off x="276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4" name="Oval 139"/>
            <p:cNvSpPr>
              <a:spLocks noChangeArrowheads="1"/>
            </p:cNvSpPr>
            <p:nvPr/>
          </p:nvSpPr>
          <p:spPr bwMode="auto">
            <a:xfrm>
              <a:off x="276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5" name="Oval 140"/>
            <p:cNvSpPr>
              <a:spLocks noChangeArrowheads="1"/>
            </p:cNvSpPr>
            <p:nvPr/>
          </p:nvSpPr>
          <p:spPr bwMode="auto">
            <a:xfrm>
              <a:off x="276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6" name="Oval 141"/>
            <p:cNvSpPr>
              <a:spLocks noChangeArrowheads="1"/>
            </p:cNvSpPr>
            <p:nvPr/>
          </p:nvSpPr>
          <p:spPr bwMode="auto">
            <a:xfrm>
              <a:off x="276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7" name="Oval 142"/>
            <p:cNvSpPr>
              <a:spLocks noChangeArrowheads="1"/>
            </p:cNvSpPr>
            <p:nvPr/>
          </p:nvSpPr>
          <p:spPr bwMode="auto">
            <a:xfrm>
              <a:off x="276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8" name="Oval 143"/>
            <p:cNvSpPr>
              <a:spLocks noChangeArrowheads="1"/>
            </p:cNvSpPr>
            <p:nvPr/>
          </p:nvSpPr>
          <p:spPr bwMode="auto">
            <a:xfrm>
              <a:off x="276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9" name="Oval 144"/>
            <p:cNvSpPr>
              <a:spLocks noChangeArrowheads="1"/>
            </p:cNvSpPr>
            <p:nvPr/>
          </p:nvSpPr>
          <p:spPr bwMode="auto">
            <a:xfrm>
              <a:off x="268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0" name="Oval 145"/>
            <p:cNvSpPr>
              <a:spLocks noChangeArrowheads="1"/>
            </p:cNvSpPr>
            <p:nvPr/>
          </p:nvSpPr>
          <p:spPr bwMode="auto">
            <a:xfrm>
              <a:off x="268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1" name="Oval 146"/>
            <p:cNvSpPr>
              <a:spLocks noChangeArrowheads="1"/>
            </p:cNvSpPr>
            <p:nvPr/>
          </p:nvSpPr>
          <p:spPr bwMode="auto">
            <a:xfrm>
              <a:off x="268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2" name="Oval 147"/>
            <p:cNvSpPr>
              <a:spLocks noChangeArrowheads="1"/>
            </p:cNvSpPr>
            <p:nvPr/>
          </p:nvSpPr>
          <p:spPr bwMode="auto">
            <a:xfrm>
              <a:off x="268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3" name="Oval 148"/>
            <p:cNvSpPr>
              <a:spLocks noChangeArrowheads="1"/>
            </p:cNvSpPr>
            <p:nvPr/>
          </p:nvSpPr>
          <p:spPr bwMode="auto">
            <a:xfrm>
              <a:off x="268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4" name="Oval 149"/>
            <p:cNvSpPr>
              <a:spLocks noChangeArrowheads="1"/>
            </p:cNvSpPr>
            <p:nvPr/>
          </p:nvSpPr>
          <p:spPr bwMode="auto">
            <a:xfrm>
              <a:off x="268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5" name="Oval 150"/>
            <p:cNvSpPr>
              <a:spLocks noChangeArrowheads="1"/>
            </p:cNvSpPr>
            <p:nvPr/>
          </p:nvSpPr>
          <p:spPr bwMode="auto">
            <a:xfrm>
              <a:off x="268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6" name="Oval 151"/>
            <p:cNvSpPr>
              <a:spLocks noChangeArrowheads="1"/>
            </p:cNvSpPr>
            <p:nvPr/>
          </p:nvSpPr>
          <p:spPr bwMode="auto">
            <a:xfrm>
              <a:off x="268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7" name="Oval 152"/>
            <p:cNvSpPr>
              <a:spLocks noChangeArrowheads="1"/>
            </p:cNvSpPr>
            <p:nvPr/>
          </p:nvSpPr>
          <p:spPr bwMode="auto">
            <a:xfrm>
              <a:off x="268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8" name="Oval 153"/>
            <p:cNvSpPr>
              <a:spLocks noChangeArrowheads="1"/>
            </p:cNvSpPr>
            <p:nvPr/>
          </p:nvSpPr>
          <p:spPr bwMode="auto">
            <a:xfrm>
              <a:off x="268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9" name="Oval 154"/>
            <p:cNvSpPr>
              <a:spLocks noChangeArrowheads="1"/>
            </p:cNvSpPr>
            <p:nvPr/>
          </p:nvSpPr>
          <p:spPr bwMode="auto">
            <a:xfrm>
              <a:off x="268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0" name="Oval 155"/>
            <p:cNvSpPr>
              <a:spLocks noChangeArrowheads="1"/>
            </p:cNvSpPr>
            <p:nvPr/>
          </p:nvSpPr>
          <p:spPr bwMode="auto">
            <a:xfrm>
              <a:off x="268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1" name="Oval 156"/>
            <p:cNvSpPr>
              <a:spLocks noChangeArrowheads="1"/>
            </p:cNvSpPr>
            <p:nvPr/>
          </p:nvSpPr>
          <p:spPr bwMode="auto">
            <a:xfrm>
              <a:off x="268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2" name="Oval 157"/>
            <p:cNvSpPr>
              <a:spLocks noChangeArrowheads="1"/>
            </p:cNvSpPr>
            <p:nvPr/>
          </p:nvSpPr>
          <p:spPr bwMode="auto">
            <a:xfrm>
              <a:off x="259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3" name="Oval 158"/>
            <p:cNvSpPr>
              <a:spLocks noChangeArrowheads="1"/>
            </p:cNvSpPr>
            <p:nvPr/>
          </p:nvSpPr>
          <p:spPr bwMode="auto">
            <a:xfrm>
              <a:off x="259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4" name="Oval 159"/>
            <p:cNvSpPr>
              <a:spLocks noChangeArrowheads="1"/>
            </p:cNvSpPr>
            <p:nvPr/>
          </p:nvSpPr>
          <p:spPr bwMode="auto">
            <a:xfrm>
              <a:off x="259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5" name="Oval 160"/>
            <p:cNvSpPr>
              <a:spLocks noChangeArrowheads="1"/>
            </p:cNvSpPr>
            <p:nvPr/>
          </p:nvSpPr>
          <p:spPr bwMode="auto">
            <a:xfrm>
              <a:off x="259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6" name="Oval 161"/>
            <p:cNvSpPr>
              <a:spLocks noChangeArrowheads="1"/>
            </p:cNvSpPr>
            <p:nvPr/>
          </p:nvSpPr>
          <p:spPr bwMode="auto">
            <a:xfrm>
              <a:off x="259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7" name="Oval 162"/>
            <p:cNvSpPr>
              <a:spLocks noChangeArrowheads="1"/>
            </p:cNvSpPr>
            <p:nvPr/>
          </p:nvSpPr>
          <p:spPr bwMode="auto">
            <a:xfrm>
              <a:off x="259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8" name="Oval 163"/>
            <p:cNvSpPr>
              <a:spLocks noChangeArrowheads="1"/>
            </p:cNvSpPr>
            <p:nvPr/>
          </p:nvSpPr>
          <p:spPr bwMode="auto">
            <a:xfrm>
              <a:off x="259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9" name="Oval 164"/>
            <p:cNvSpPr>
              <a:spLocks noChangeArrowheads="1"/>
            </p:cNvSpPr>
            <p:nvPr/>
          </p:nvSpPr>
          <p:spPr bwMode="auto">
            <a:xfrm>
              <a:off x="259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0" name="Oval 165"/>
            <p:cNvSpPr>
              <a:spLocks noChangeArrowheads="1"/>
            </p:cNvSpPr>
            <p:nvPr/>
          </p:nvSpPr>
          <p:spPr bwMode="auto">
            <a:xfrm>
              <a:off x="259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1" name="Oval 166"/>
            <p:cNvSpPr>
              <a:spLocks noChangeArrowheads="1"/>
            </p:cNvSpPr>
            <p:nvPr/>
          </p:nvSpPr>
          <p:spPr bwMode="auto">
            <a:xfrm>
              <a:off x="259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2" name="Oval 167"/>
            <p:cNvSpPr>
              <a:spLocks noChangeArrowheads="1"/>
            </p:cNvSpPr>
            <p:nvPr/>
          </p:nvSpPr>
          <p:spPr bwMode="auto">
            <a:xfrm>
              <a:off x="259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3" name="Oval 168"/>
            <p:cNvSpPr>
              <a:spLocks noChangeArrowheads="1"/>
            </p:cNvSpPr>
            <p:nvPr/>
          </p:nvSpPr>
          <p:spPr bwMode="auto">
            <a:xfrm>
              <a:off x="259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4" name="Oval 169"/>
            <p:cNvSpPr>
              <a:spLocks noChangeArrowheads="1"/>
            </p:cNvSpPr>
            <p:nvPr/>
          </p:nvSpPr>
          <p:spPr bwMode="auto">
            <a:xfrm>
              <a:off x="251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5" name="Oval 170"/>
            <p:cNvSpPr>
              <a:spLocks noChangeArrowheads="1"/>
            </p:cNvSpPr>
            <p:nvPr/>
          </p:nvSpPr>
          <p:spPr bwMode="auto">
            <a:xfrm>
              <a:off x="251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6" name="Oval 171"/>
            <p:cNvSpPr>
              <a:spLocks noChangeArrowheads="1"/>
            </p:cNvSpPr>
            <p:nvPr/>
          </p:nvSpPr>
          <p:spPr bwMode="auto">
            <a:xfrm>
              <a:off x="251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7" name="Oval 172"/>
            <p:cNvSpPr>
              <a:spLocks noChangeArrowheads="1"/>
            </p:cNvSpPr>
            <p:nvPr/>
          </p:nvSpPr>
          <p:spPr bwMode="auto">
            <a:xfrm>
              <a:off x="251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8" name="Oval 173"/>
            <p:cNvSpPr>
              <a:spLocks noChangeArrowheads="1"/>
            </p:cNvSpPr>
            <p:nvPr/>
          </p:nvSpPr>
          <p:spPr bwMode="auto">
            <a:xfrm>
              <a:off x="251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9" name="Oval 174"/>
            <p:cNvSpPr>
              <a:spLocks noChangeArrowheads="1"/>
            </p:cNvSpPr>
            <p:nvPr/>
          </p:nvSpPr>
          <p:spPr bwMode="auto">
            <a:xfrm>
              <a:off x="251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0" name="Oval 175"/>
            <p:cNvSpPr>
              <a:spLocks noChangeArrowheads="1"/>
            </p:cNvSpPr>
            <p:nvPr/>
          </p:nvSpPr>
          <p:spPr bwMode="auto">
            <a:xfrm>
              <a:off x="251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1" name="Oval 176"/>
            <p:cNvSpPr>
              <a:spLocks noChangeArrowheads="1"/>
            </p:cNvSpPr>
            <p:nvPr/>
          </p:nvSpPr>
          <p:spPr bwMode="auto">
            <a:xfrm>
              <a:off x="242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2" name="Oval 177"/>
            <p:cNvSpPr>
              <a:spLocks noChangeArrowheads="1"/>
            </p:cNvSpPr>
            <p:nvPr/>
          </p:nvSpPr>
          <p:spPr bwMode="auto">
            <a:xfrm>
              <a:off x="242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3" name="Oval 178"/>
            <p:cNvSpPr>
              <a:spLocks noChangeArrowheads="1"/>
            </p:cNvSpPr>
            <p:nvPr/>
          </p:nvSpPr>
          <p:spPr bwMode="auto">
            <a:xfrm>
              <a:off x="242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4" name="Oval 179"/>
            <p:cNvSpPr>
              <a:spLocks noChangeArrowheads="1"/>
            </p:cNvSpPr>
            <p:nvPr/>
          </p:nvSpPr>
          <p:spPr bwMode="auto">
            <a:xfrm>
              <a:off x="234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5" name="Oval 180"/>
            <p:cNvSpPr>
              <a:spLocks noChangeArrowheads="1"/>
            </p:cNvSpPr>
            <p:nvPr/>
          </p:nvSpPr>
          <p:spPr bwMode="auto">
            <a:xfrm>
              <a:off x="234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6" name="Oval 181"/>
            <p:cNvSpPr>
              <a:spLocks noChangeArrowheads="1"/>
            </p:cNvSpPr>
            <p:nvPr/>
          </p:nvSpPr>
          <p:spPr bwMode="auto">
            <a:xfrm>
              <a:off x="242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7" name="Oval 182"/>
            <p:cNvSpPr>
              <a:spLocks noChangeArrowheads="1"/>
            </p:cNvSpPr>
            <p:nvPr/>
          </p:nvSpPr>
          <p:spPr bwMode="auto">
            <a:xfrm>
              <a:off x="242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8" name="Oval 183"/>
            <p:cNvSpPr>
              <a:spLocks noChangeArrowheads="1"/>
            </p:cNvSpPr>
            <p:nvPr/>
          </p:nvSpPr>
          <p:spPr bwMode="auto">
            <a:xfrm>
              <a:off x="242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9" name="Oval 184"/>
            <p:cNvSpPr>
              <a:spLocks noChangeArrowheads="1"/>
            </p:cNvSpPr>
            <p:nvPr/>
          </p:nvSpPr>
          <p:spPr bwMode="auto">
            <a:xfrm>
              <a:off x="234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0" name="Oval 185"/>
            <p:cNvSpPr>
              <a:spLocks noChangeArrowheads="1"/>
            </p:cNvSpPr>
            <p:nvPr/>
          </p:nvSpPr>
          <p:spPr bwMode="auto">
            <a:xfrm>
              <a:off x="234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1" name="Oval 186"/>
            <p:cNvSpPr>
              <a:spLocks noChangeArrowheads="1"/>
            </p:cNvSpPr>
            <p:nvPr/>
          </p:nvSpPr>
          <p:spPr bwMode="auto">
            <a:xfrm>
              <a:off x="234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2" name="Oval 187"/>
            <p:cNvSpPr>
              <a:spLocks noChangeArrowheads="1"/>
            </p:cNvSpPr>
            <p:nvPr/>
          </p:nvSpPr>
          <p:spPr bwMode="auto">
            <a:xfrm>
              <a:off x="225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3" name="Oval 188"/>
            <p:cNvSpPr>
              <a:spLocks noChangeArrowheads="1"/>
            </p:cNvSpPr>
            <p:nvPr/>
          </p:nvSpPr>
          <p:spPr bwMode="auto">
            <a:xfrm>
              <a:off x="225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4" name="Oval 189"/>
            <p:cNvSpPr>
              <a:spLocks noChangeArrowheads="1"/>
            </p:cNvSpPr>
            <p:nvPr/>
          </p:nvSpPr>
          <p:spPr bwMode="auto">
            <a:xfrm>
              <a:off x="217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5" name="Oval 190"/>
            <p:cNvSpPr>
              <a:spLocks noChangeArrowheads="1"/>
            </p:cNvSpPr>
            <p:nvPr/>
          </p:nvSpPr>
          <p:spPr bwMode="auto">
            <a:xfrm>
              <a:off x="217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6" name="Oval 191"/>
            <p:cNvSpPr>
              <a:spLocks noChangeArrowheads="1"/>
            </p:cNvSpPr>
            <p:nvPr/>
          </p:nvSpPr>
          <p:spPr bwMode="auto">
            <a:xfrm>
              <a:off x="208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7" name="Oval 192"/>
            <p:cNvSpPr>
              <a:spLocks noChangeArrowheads="1"/>
            </p:cNvSpPr>
            <p:nvPr/>
          </p:nvSpPr>
          <p:spPr bwMode="auto">
            <a:xfrm>
              <a:off x="208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8" name="Oval 193"/>
            <p:cNvSpPr>
              <a:spLocks noChangeArrowheads="1"/>
            </p:cNvSpPr>
            <p:nvPr/>
          </p:nvSpPr>
          <p:spPr bwMode="auto">
            <a:xfrm>
              <a:off x="208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9" name="Oval 194"/>
            <p:cNvSpPr>
              <a:spLocks noChangeArrowheads="1"/>
            </p:cNvSpPr>
            <p:nvPr/>
          </p:nvSpPr>
          <p:spPr bwMode="auto">
            <a:xfrm>
              <a:off x="208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0" name="Oval 195"/>
            <p:cNvSpPr>
              <a:spLocks noChangeArrowheads="1"/>
            </p:cNvSpPr>
            <p:nvPr/>
          </p:nvSpPr>
          <p:spPr bwMode="auto">
            <a:xfrm>
              <a:off x="208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1" name="Oval 196"/>
            <p:cNvSpPr>
              <a:spLocks noChangeArrowheads="1"/>
            </p:cNvSpPr>
            <p:nvPr/>
          </p:nvSpPr>
          <p:spPr bwMode="auto">
            <a:xfrm>
              <a:off x="200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2" name="Oval 197"/>
            <p:cNvSpPr>
              <a:spLocks noChangeArrowheads="1"/>
            </p:cNvSpPr>
            <p:nvPr/>
          </p:nvSpPr>
          <p:spPr bwMode="auto">
            <a:xfrm>
              <a:off x="200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3" name="Oval 198"/>
            <p:cNvSpPr>
              <a:spLocks noChangeArrowheads="1"/>
            </p:cNvSpPr>
            <p:nvPr/>
          </p:nvSpPr>
          <p:spPr bwMode="auto">
            <a:xfrm>
              <a:off x="20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4" name="Oval 199"/>
            <p:cNvSpPr>
              <a:spLocks noChangeArrowheads="1"/>
            </p:cNvSpPr>
            <p:nvPr/>
          </p:nvSpPr>
          <p:spPr bwMode="auto">
            <a:xfrm>
              <a:off x="20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5" name="Oval 200"/>
            <p:cNvSpPr>
              <a:spLocks noChangeArrowheads="1"/>
            </p:cNvSpPr>
            <p:nvPr/>
          </p:nvSpPr>
          <p:spPr bwMode="auto">
            <a:xfrm>
              <a:off x="191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6" name="Oval 201"/>
            <p:cNvSpPr>
              <a:spLocks noChangeArrowheads="1"/>
            </p:cNvSpPr>
            <p:nvPr/>
          </p:nvSpPr>
          <p:spPr bwMode="auto">
            <a:xfrm>
              <a:off x="19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7" name="Oval 202"/>
            <p:cNvSpPr>
              <a:spLocks noChangeArrowheads="1"/>
            </p:cNvSpPr>
            <p:nvPr/>
          </p:nvSpPr>
          <p:spPr bwMode="auto">
            <a:xfrm>
              <a:off x="19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8" name="Oval 203"/>
            <p:cNvSpPr>
              <a:spLocks noChangeArrowheads="1"/>
            </p:cNvSpPr>
            <p:nvPr/>
          </p:nvSpPr>
          <p:spPr bwMode="auto">
            <a:xfrm>
              <a:off x="191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9" name="Oval 204"/>
            <p:cNvSpPr>
              <a:spLocks noChangeArrowheads="1"/>
            </p:cNvSpPr>
            <p:nvPr/>
          </p:nvSpPr>
          <p:spPr bwMode="auto">
            <a:xfrm>
              <a:off x="191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0" name="Oval 205"/>
            <p:cNvSpPr>
              <a:spLocks noChangeArrowheads="1"/>
            </p:cNvSpPr>
            <p:nvPr/>
          </p:nvSpPr>
          <p:spPr bwMode="auto">
            <a:xfrm>
              <a:off x="191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1" name="Oval 206"/>
            <p:cNvSpPr>
              <a:spLocks noChangeArrowheads="1"/>
            </p:cNvSpPr>
            <p:nvPr/>
          </p:nvSpPr>
          <p:spPr bwMode="auto">
            <a:xfrm>
              <a:off x="191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2" name="Oval 207"/>
            <p:cNvSpPr>
              <a:spLocks noChangeArrowheads="1"/>
            </p:cNvSpPr>
            <p:nvPr/>
          </p:nvSpPr>
          <p:spPr bwMode="auto">
            <a:xfrm>
              <a:off x="19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3" name="Oval 208"/>
            <p:cNvSpPr>
              <a:spLocks noChangeArrowheads="1"/>
            </p:cNvSpPr>
            <p:nvPr/>
          </p:nvSpPr>
          <p:spPr bwMode="auto">
            <a:xfrm>
              <a:off x="19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4" name="Oval 209"/>
            <p:cNvSpPr>
              <a:spLocks noChangeArrowheads="1"/>
            </p:cNvSpPr>
            <p:nvPr/>
          </p:nvSpPr>
          <p:spPr bwMode="auto">
            <a:xfrm>
              <a:off x="19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5" name="Oval 210"/>
            <p:cNvSpPr>
              <a:spLocks noChangeArrowheads="1"/>
            </p:cNvSpPr>
            <p:nvPr/>
          </p:nvSpPr>
          <p:spPr bwMode="auto">
            <a:xfrm>
              <a:off x="1916" y="2521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6" name="Oval 211"/>
            <p:cNvSpPr>
              <a:spLocks noChangeArrowheads="1"/>
            </p:cNvSpPr>
            <p:nvPr/>
          </p:nvSpPr>
          <p:spPr bwMode="auto">
            <a:xfrm>
              <a:off x="183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7" name="Oval 212"/>
            <p:cNvSpPr>
              <a:spLocks noChangeArrowheads="1"/>
            </p:cNvSpPr>
            <p:nvPr/>
          </p:nvSpPr>
          <p:spPr bwMode="auto">
            <a:xfrm>
              <a:off x="18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8" name="Oval 213"/>
            <p:cNvSpPr>
              <a:spLocks noChangeArrowheads="1"/>
            </p:cNvSpPr>
            <p:nvPr/>
          </p:nvSpPr>
          <p:spPr bwMode="auto">
            <a:xfrm>
              <a:off x="18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9" name="Oval 214"/>
            <p:cNvSpPr>
              <a:spLocks noChangeArrowheads="1"/>
            </p:cNvSpPr>
            <p:nvPr/>
          </p:nvSpPr>
          <p:spPr bwMode="auto">
            <a:xfrm>
              <a:off x="18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0" name="Oval 215"/>
            <p:cNvSpPr>
              <a:spLocks noChangeArrowheads="1"/>
            </p:cNvSpPr>
            <p:nvPr/>
          </p:nvSpPr>
          <p:spPr bwMode="auto">
            <a:xfrm>
              <a:off x="183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1" name="Oval 216"/>
            <p:cNvSpPr>
              <a:spLocks noChangeArrowheads="1"/>
            </p:cNvSpPr>
            <p:nvPr/>
          </p:nvSpPr>
          <p:spPr bwMode="auto">
            <a:xfrm>
              <a:off x="183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2" name="Oval 217"/>
            <p:cNvSpPr>
              <a:spLocks noChangeArrowheads="1"/>
            </p:cNvSpPr>
            <p:nvPr/>
          </p:nvSpPr>
          <p:spPr bwMode="auto">
            <a:xfrm>
              <a:off x="18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3" name="Oval 218"/>
            <p:cNvSpPr>
              <a:spLocks noChangeArrowheads="1"/>
            </p:cNvSpPr>
            <p:nvPr/>
          </p:nvSpPr>
          <p:spPr bwMode="auto">
            <a:xfrm>
              <a:off x="183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4" name="Oval 219"/>
            <p:cNvSpPr>
              <a:spLocks noChangeArrowheads="1"/>
            </p:cNvSpPr>
            <p:nvPr/>
          </p:nvSpPr>
          <p:spPr bwMode="auto">
            <a:xfrm>
              <a:off x="183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5" name="Oval 220"/>
            <p:cNvSpPr>
              <a:spLocks noChangeArrowheads="1"/>
            </p:cNvSpPr>
            <p:nvPr/>
          </p:nvSpPr>
          <p:spPr bwMode="auto">
            <a:xfrm>
              <a:off x="18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6" name="Oval 221"/>
            <p:cNvSpPr>
              <a:spLocks noChangeArrowheads="1"/>
            </p:cNvSpPr>
            <p:nvPr/>
          </p:nvSpPr>
          <p:spPr bwMode="auto">
            <a:xfrm>
              <a:off x="18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7" name="Oval 222"/>
            <p:cNvSpPr>
              <a:spLocks noChangeArrowheads="1"/>
            </p:cNvSpPr>
            <p:nvPr/>
          </p:nvSpPr>
          <p:spPr bwMode="auto">
            <a:xfrm>
              <a:off x="183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8" name="Oval 223"/>
            <p:cNvSpPr>
              <a:spLocks noChangeArrowheads="1"/>
            </p:cNvSpPr>
            <p:nvPr/>
          </p:nvSpPr>
          <p:spPr bwMode="auto">
            <a:xfrm>
              <a:off x="1831" y="2436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9" name="Oval 224"/>
            <p:cNvSpPr>
              <a:spLocks noChangeArrowheads="1"/>
            </p:cNvSpPr>
            <p:nvPr/>
          </p:nvSpPr>
          <p:spPr bwMode="auto">
            <a:xfrm>
              <a:off x="174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0" name="Oval 225"/>
            <p:cNvSpPr>
              <a:spLocks noChangeArrowheads="1"/>
            </p:cNvSpPr>
            <p:nvPr/>
          </p:nvSpPr>
          <p:spPr bwMode="auto">
            <a:xfrm>
              <a:off x="17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1" name="Oval 226"/>
            <p:cNvSpPr>
              <a:spLocks noChangeArrowheads="1"/>
            </p:cNvSpPr>
            <p:nvPr/>
          </p:nvSpPr>
          <p:spPr bwMode="auto">
            <a:xfrm>
              <a:off x="17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2" name="Oval 227"/>
            <p:cNvSpPr>
              <a:spLocks noChangeArrowheads="1"/>
            </p:cNvSpPr>
            <p:nvPr/>
          </p:nvSpPr>
          <p:spPr bwMode="auto">
            <a:xfrm>
              <a:off x="17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3" name="Oval 228"/>
            <p:cNvSpPr>
              <a:spLocks noChangeArrowheads="1"/>
            </p:cNvSpPr>
            <p:nvPr/>
          </p:nvSpPr>
          <p:spPr bwMode="auto">
            <a:xfrm>
              <a:off x="17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4" name="Oval 229"/>
            <p:cNvSpPr>
              <a:spLocks noChangeArrowheads="1"/>
            </p:cNvSpPr>
            <p:nvPr/>
          </p:nvSpPr>
          <p:spPr bwMode="auto">
            <a:xfrm>
              <a:off x="17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5" name="Oval 230"/>
            <p:cNvSpPr>
              <a:spLocks noChangeArrowheads="1"/>
            </p:cNvSpPr>
            <p:nvPr/>
          </p:nvSpPr>
          <p:spPr bwMode="auto">
            <a:xfrm>
              <a:off x="17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6" name="Oval 231"/>
            <p:cNvSpPr>
              <a:spLocks noChangeArrowheads="1"/>
            </p:cNvSpPr>
            <p:nvPr/>
          </p:nvSpPr>
          <p:spPr bwMode="auto">
            <a:xfrm>
              <a:off x="17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7" name="Oval 232"/>
            <p:cNvSpPr>
              <a:spLocks noChangeArrowheads="1"/>
            </p:cNvSpPr>
            <p:nvPr/>
          </p:nvSpPr>
          <p:spPr bwMode="auto">
            <a:xfrm>
              <a:off x="174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8" name="Oval 233"/>
            <p:cNvSpPr>
              <a:spLocks noChangeArrowheads="1"/>
            </p:cNvSpPr>
            <p:nvPr/>
          </p:nvSpPr>
          <p:spPr bwMode="auto">
            <a:xfrm>
              <a:off x="17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9" name="Oval 234"/>
            <p:cNvSpPr>
              <a:spLocks noChangeArrowheads="1"/>
            </p:cNvSpPr>
            <p:nvPr/>
          </p:nvSpPr>
          <p:spPr bwMode="auto">
            <a:xfrm>
              <a:off x="174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0" name="Oval 235"/>
            <p:cNvSpPr>
              <a:spLocks noChangeArrowheads="1"/>
            </p:cNvSpPr>
            <p:nvPr/>
          </p:nvSpPr>
          <p:spPr bwMode="auto">
            <a:xfrm>
              <a:off x="174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1" name="Oval 237"/>
            <p:cNvSpPr>
              <a:spLocks noChangeArrowheads="1"/>
            </p:cNvSpPr>
            <p:nvPr/>
          </p:nvSpPr>
          <p:spPr bwMode="auto">
            <a:xfrm>
              <a:off x="166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2" name="Oval 238"/>
            <p:cNvSpPr>
              <a:spLocks noChangeArrowheads="1"/>
            </p:cNvSpPr>
            <p:nvPr/>
          </p:nvSpPr>
          <p:spPr bwMode="auto">
            <a:xfrm>
              <a:off x="166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3" name="Oval 239"/>
            <p:cNvSpPr>
              <a:spLocks noChangeArrowheads="1"/>
            </p:cNvSpPr>
            <p:nvPr/>
          </p:nvSpPr>
          <p:spPr bwMode="auto">
            <a:xfrm>
              <a:off x="166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4" name="Oval 240"/>
            <p:cNvSpPr>
              <a:spLocks noChangeArrowheads="1"/>
            </p:cNvSpPr>
            <p:nvPr/>
          </p:nvSpPr>
          <p:spPr bwMode="auto">
            <a:xfrm>
              <a:off x="166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5" name="Oval 241"/>
            <p:cNvSpPr>
              <a:spLocks noChangeArrowheads="1"/>
            </p:cNvSpPr>
            <p:nvPr/>
          </p:nvSpPr>
          <p:spPr bwMode="auto">
            <a:xfrm>
              <a:off x="166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6" name="Oval 242"/>
            <p:cNvSpPr>
              <a:spLocks noChangeArrowheads="1"/>
            </p:cNvSpPr>
            <p:nvPr/>
          </p:nvSpPr>
          <p:spPr bwMode="auto">
            <a:xfrm>
              <a:off x="166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7" name="Oval 243"/>
            <p:cNvSpPr>
              <a:spLocks noChangeArrowheads="1"/>
            </p:cNvSpPr>
            <p:nvPr/>
          </p:nvSpPr>
          <p:spPr bwMode="auto">
            <a:xfrm>
              <a:off x="1664" y="184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8" name="Oval 244"/>
            <p:cNvSpPr>
              <a:spLocks noChangeArrowheads="1"/>
            </p:cNvSpPr>
            <p:nvPr/>
          </p:nvSpPr>
          <p:spPr bwMode="auto">
            <a:xfrm>
              <a:off x="1664" y="192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9" name="Oval 245"/>
            <p:cNvSpPr>
              <a:spLocks noChangeArrowheads="1"/>
            </p:cNvSpPr>
            <p:nvPr/>
          </p:nvSpPr>
          <p:spPr bwMode="auto">
            <a:xfrm>
              <a:off x="1664" y="201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0" name="Oval 246"/>
            <p:cNvSpPr>
              <a:spLocks noChangeArrowheads="1"/>
            </p:cNvSpPr>
            <p:nvPr/>
          </p:nvSpPr>
          <p:spPr bwMode="auto">
            <a:xfrm>
              <a:off x="157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1" name="Oval 247"/>
            <p:cNvSpPr>
              <a:spLocks noChangeArrowheads="1"/>
            </p:cNvSpPr>
            <p:nvPr/>
          </p:nvSpPr>
          <p:spPr bwMode="auto">
            <a:xfrm>
              <a:off x="157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2" name="Oval 248"/>
            <p:cNvSpPr>
              <a:spLocks noChangeArrowheads="1"/>
            </p:cNvSpPr>
            <p:nvPr/>
          </p:nvSpPr>
          <p:spPr bwMode="auto">
            <a:xfrm>
              <a:off x="157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3" name="Oval 249"/>
            <p:cNvSpPr>
              <a:spLocks noChangeArrowheads="1"/>
            </p:cNvSpPr>
            <p:nvPr/>
          </p:nvSpPr>
          <p:spPr bwMode="auto">
            <a:xfrm>
              <a:off x="157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4" name="Oval 250"/>
            <p:cNvSpPr>
              <a:spLocks noChangeArrowheads="1"/>
            </p:cNvSpPr>
            <p:nvPr/>
          </p:nvSpPr>
          <p:spPr bwMode="auto">
            <a:xfrm>
              <a:off x="157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5" name="Oval 251"/>
            <p:cNvSpPr>
              <a:spLocks noChangeArrowheads="1"/>
            </p:cNvSpPr>
            <p:nvPr/>
          </p:nvSpPr>
          <p:spPr bwMode="auto">
            <a:xfrm>
              <a:off x="157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6" name="Oval 252"/>
            <p:cNvSpPr>
              <a:spLocks noChangeArrowheads="1"/>
            </p:cNvSpPr>
            <p:nvPr/>
          </p:nvSpPr>
          <p:spPr bwMode="auto">
            <a:xfrm>
              <a:off x="1579" y="175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7" name="Oval 253"/>
            <p:cNvSpPr>
              <a:spLocks noChangeArrowheads="1"/>
            </p:cNvSpPr>
            <p:nvPr/>
          </p:nvSpPr>
          <p:spPr bwMode="auto">
            <a:xfrm>
              <a:off x="149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8" name="Oval 254"/>
            <p:cNvSpPr>
              <a:spLocks noChangeArrowheads="1"/>
            </p:cNvSpPr>
            <p:nvPr/>
          </p:nvSpPr>
          <p:spPr bwMode="auto">
            <a:xfrm>
              <a:off x="149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9" name="Oval 255"/>
            <p:cNvSpPr>
              <a:spLocks noChangeArrowheads="1"/>
            </p:cNvSpPr>
            <p:nvPr/>
          </p:nvSpPr>
          <p:spPr bwMode="auto">
            <a:xfrm>
              <a:off x="149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0" name="Oval 256"/>
            <p:cNvSpPr>
              <a:spLocks noChangeArrowheads="1"/>
            </p:cNvSpPr>
            <p:nvPr/>
          </p:nvSpPr>
          <p:spPr bwMode="auto">
            <a:xfrm>
              <a:off x="149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1" name="Oval 257"/>
            <p:cNvSpPr>
              <a:spLocks noChangeArrowheads="1"/>
            </p:cNvSpPr>
            <p:nvPr/>
          </p:nvSpPr>
          <p:spPr bwMode="auto">
            <a:xfrm>
              <a:off x="149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2" name="Oval 258"/>
            <p:cNvSpPr>
              <a:spLocks noChangeArrowheads="1"/>
            </p:cNvSpPr>
            <p:nvPr/>
          </p:nvSpPr>
          <p:spPr bwMode="auto">
            <a:xfrm>
              <a:off x="149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3" name="Oval 259"/>
            <p:cNvSpPr>
              <a:spLocks noChangeArrowheads="1"/>
            </p:cNvSpPr>
            <p:nvPr/>
          </p:nvSpPr>
          <p:spPr bwMode="auto">
            <a:xfrm>
              <a:off x="1494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4" name="Oval 260"/>
            <p:cNvSpPr>
              <a:spLocks noChangeArrowheads="1"/>
            </p:cNvSpPr>
            <p:nvPr/>
          </p:nvSpPr>
          <p:spPr bwMode="auto">
            <a:xfrm>
              <a:off x="140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5" name="Oval 261"/>
            <p:cNvSpPr>
              <a:spLocks noChangeArrowheads="1"/>
            </p:cNvSpPr>
            <p:nvPr/>
          </p:nvSpPr>
          <p:spPr bwMode="auto">
            <a:xfrm>
              <a:off x="140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6" name="Oval 262"/>
            <p:cNvSpPr>
              <a:spLocks noChangeArrowheads="1"/>
            </p:cNvSpPr>
            <p:nvPr/>
          </p:nvSpPr>
          <p:spPr bwMode="auto">
            <a:xfrm>
              <a:off x="140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7" name="Oval 263"/>
            <p:cNvSpPr>
              <a:spLocks noChangeArrowheads="1"/>
            </p:cNvSpPr>
            <p:nvPr/>
          </p:nvSpPr>
          <p:spPr bwMode="auto">
            <a:xfrm>
              <a:off x="140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8" name="Oval 264"/>
            <p:cNvSpPr>
              <a:spLocks noChangeArrowheads="1"/>
            </p:cNvSpPr>
            <p:nvPr/>
          </p:nvSpPr>
          <p:spPr bwMode="auto">
            <a:xfrm>
              <a:off x="140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9" name="Oval 265"/>
            <p:cNvSpPr>
              <a:spLocks noChangeArrowheads="1"/>
            </p:cNvSpPr>
            <p:nvPr/>
          </p:nvSpPr>
          <p:spPr bwMode="auto">
            <a:xfrm>
              <a:off x="140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0" name="Oval 266"/>
            <p:cNvSpPr>
              <a:spLocks noChangeArrowheads="1"/>
            </p:cNvSpPr>
            <p:nvPr/>
          </p:nvSpPr>
          <p:spPr bwMode="auto">
            <a:xfrm>
              <a:off x="1409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1" name="Oval 267"/>
            <p:cNvSpPr>
              <a:spLocks noChangeArrowheads="1"/>
            </p:cNvSpPr>
            <p:nvPr/>
          </p:nvSpPr>
          <p:spPr bwMode="auto">
            <a:xfrm>
              <a:off x="132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2" name="Oval 268"/>
            <p:cNvSpPr>
              <a:spLocks noChangeArrowheads="1"/>
            </p:cNvSpPr>
            <p:nvPr/>
          </p:nvSpPr>
          <p:spPr bwMode="auto">
            <a:xfrm>
              <a:off x="132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3" name="Oval 269"/>
            <p:cNvSpPr>
              <a:spLocks noChangeArrowheads="1"/>
            </p:cNvSpPr>
            <p:nvPr/>
          </p:nvSpPr>
          <p:spPr bwMode="auto">
            <a:xfrm>
              <a:off x="132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4" name="Oval 270"/>
            <p:cNvSpPr>
              <a:spLocks noChangeArrowheads="1"/>
            </p:cNvSpPr>
            <p:nvPr/>
          </p:nvSpPr>
          <p:spPr bwMode="auto">
            <a:xfrm>
              <a:off x="1238" y="1248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5" name="Oval 271"/>
            <p:cNvSpPr>
              <a:spLocks noChangeArrowheads="1"/>
            </p:cNvSpPr>
            <p:nvPr/>
          </p:nvSpPr>
          <p:spPr bwMode="auto">
            <a:xfrm>
              <a:off x="1153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6" name="Oval 272"/>
            <p:cNvSpPr>
              <a:spLocks noChangeArrowheads="1"/>
            </p:cNvSpPr>
            <p:nvPr/>
          </p:nvSpPr>
          <p:spPr bwMode="auto">
            <a:xfrm>
              <a:off x="1068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8886" name="Freeform 278"/>
          <p:cNvSpPr>
            <a:spLocks/>
          </p:cNvSpPr>
          <p:nvPr/>
        </p:nvSpPr>
        <p:spPr bwMode="auto">
          <a:xfrm>
            <a:off x="5939063" y="3466239"/>
            <a:ext cx="785222" cy="1198024"/>
          </a:xfrm>
          <a:custGeom>
            <a:avLst/>
            <a:gdLst>
              <a:gd name="T0" fmla="*/ 1368425 w 862"/>
              <a:gd name="T1" fmla="*/ 0 h 545"/>
              <a:gd name="T2" fmla="*/ 431800 w 862"/>
              <a:gd name="T3" fmla="*/ 288925 h 545"/>
              <a:gd name="T4" fmla="*/ 0 w 862"/>
              <a:gd name="T5" fmla="*/ 865187 h 5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62" h="545">
                <a:moveTo>
                  <a:pt x="862" y="0"/>
                </a:moveTo>
                <a:lnTo>
                  <a:pt x="272" y="182"/>
                </a:lnTo>
                <a:lnTo>
                  <a:pt x="0" y="545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7" name="Freeform 279"/>
          <p:cNvSpPr>
            <a:spLocks/>
          </p:cNvSpPr>
          <p:nvPr/>
        </p:nvSpPr>
        <p:spPr bwMode="auto">
          <a:xfrm>
            <a:off x="7149322" y="3869293"/>
            <a:ext cx="498653" cy="1574229"/>
          </a:xfrm>
          <a:custGeom>
            <a:avLst/>
            <a:gdLst>
              <a:gd name="T0" fmla="*/ 0 w 272"/>
              <a:gd name="T1" fmla="*/ 0 h 788"/>
              <a:gd name="T2" fmla="*/ 431800 w 272"/>
              <a:gd name="T3" fmla="*/ 504825 h 788"/>
              <a:gd name="T4" fmla="*/ 168275 w 272"/>
              <a:gd name="T5" fmla="*/ 1250950 h 7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788">
                <a:moveTo>
                  <a:pt x="0" y="0"/>
                </a:moveTo>
                <a:lnTo>
                  <a:pt x="272" y="318"/>
                </a:lnTo>
                <a:lnTo>
                  <a:pt x="106" y="788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8" name="Freeform 280"/>
          <p:cNvSpPr>
            <a:spLocks/>
          </p:cNvSpPr>
          <p:nvPr/>
        </p:nvSpPr>
        <p:spPr bwMode="auto">
          <a:xfrm>
            <a:off x="8577320" y="3818755"/>
            <a:ext cx="425322" cy="725185"/>
          </a:xfrm>
          <a:custGeom>
            <a:avLst/>
            <a:gdLst>
              <a:gd name="T0" fmla="*/ 0 w 232"/>
              <a:gd name="T1" fmla="*/ 0 h 363"/>
              <a:gd name="T2" fmla="*/ 368300 w 232"/>
              <a:gd name="T3" fmla="*/ 342900 h 363"/>
              <a:gd name="T4" fmla="*/ 368300 w 232"/>
              <a:gd name="T5" fmla="*/ 576263 h 3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2" h="363">
                <a:moveTo>
                  <a:pt x="0" y="0"/>
                </a:moveTo>
                <a:lnTo>
                  <a:pt x="232" y="216"/>
                </a:lnTo>
                <a:lnTo>
                  <a:pt x="232" y="363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9" name="Freeform 281"/>
          <p:cNvSpPr>
            <a:spLocks/>
          </p:cNvSpPr>
          <p:nvPr/>
        </p:nvSpPr>
        <p:spPr bwMode="auto">
          <a:xfrm>
            <a:off x="10366090" y="2593561"/>
            <a:ext cx="1181325" cy="1568565"/>
          </a:xfrm>
          <a:custGeom>
            <a:avLst/>
            <a:gdLst>
              <a:gd name="T0" fmla="*/ 0 w 907"/>
              <a:gd name="T1" fmla="*/ 0 h 544"/>
              <a:gd name="T2" fmla="*/ 1133475 w 907"/>
              <a:gd name="T3" fmla="*/ 471488 h 544"/>
              <a:gd name="T4" fmla="*/ 1439863 w 907"/>
              <a:gd name="T5" fmla="*/ 863600 h 5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7" h="544">
                <a:moveTo>
                  <a:pt x="0" y="0"/>
                </a:moveTo>
                <a:lnTo>
                  <a:pt x="714" y="297"/>
                </a:lnTo>
                <a:lnTo>
                  <a:pt x="907" y="544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2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PART/01       Introduction</a:t>
            </a:r>
            <a:endParaRPr lang="zh-CN" altLang="en-US" dirty="0"/>
          </a:p>
        </p:txBody>
      </p:sp>
      <p:grpSp>
        <p:nvGrpSpPr>
          <p:cNvPr id="248" name="组合 162">
            <a:extLst>
              <a:ext uri="{FF2B5EF4-FFF2-40B4-BE49-F238E27FC236}">
                <a16:creationId xmlns:a16="http://schemas.microsoft.com/office/drawing/2014/main" xmlns="" id="{39177294-EE49-43D1-8CAE-B87782622720}"/>
              </a:ext>
            </a:extLst>
          </p:cNvPr>
          <p:cNvGrpSpPr/>
          <p:nvPr/>
        </p:nvGrpSpPr>
        <p:grpSpPr>
          <a:xfrm>
            <a:off x="5510453" y="4906939"/>
            <a:ext cx="880365" cy="752204"/>
            <a:chOff x="7735065" y="1759091"/>
            <a:chExt cx="728180" cy="570952"/>
          </a:xfrm>
        </p:grpSpPr>
        <p:grpSp>
          <p:nvGrpSpPr>
            <p:cNvPr id="249" name="Group 4">
              <a:extLst>
                <a:ext uri="{FF2B5EF4-FFF2-40B4-BE49-F238E27FC236}">
                  <a16:creationId xmlns:a16="http://schemas.microsoft.com/office/drawing/2014/main" xmlns="" id="{2DB8996B-59C4-4EBB-B500-89B29373BC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35065" y="1759091"/>
              <a:ext cx="728180" cy="459574"/>
              <a:chOff x="3938" y="1322"/>
              <a:chExt cx="816" cy="515"/>
            </a:xfrm>
            <a:solidFill>
              <a:srgbClr val="404040"/>
            </a:solidFill>
          </p:grpSpPr>
          <p:sp>
            <p:nvSpPr>
              <p:cNvPr id="251" name="Freeform 7">
                <a:extLst>
                  <a:ext uri="{FF2B5EF4-FFF2-40B4-BE49-F238E27FC236}">
                    <a16:creationId xmlns:a16="http://schemas.microsoft.com/office/drawing/2014/main" xmlns="" id="{D10D3DEC-25FC-48E6-B5A5-A0A31A339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322"/>
                <a:ext cx="816" cy="269"/>
              </a:xfrm>
              <a:custGeom>
                <a:avLst/>
                <a:gdLst>
                  <a:gd name="T0" fmla="*/ 0 w 77"/>
                  <a:gd name="T1" fmla="*/ 16 h 25"/>
                  <a:gd name="T2" fmla="*/ 7 w 77"/>
                  <a:gd name="T3" fmla="*/ 23 h 25"/>
                  <a:gd name="T4" fmla="*/ 40 w 77"/>
                  <a:gd name="T5" fmla="*/ 10 h 25"/>
                  <a:gd name="T6" fmla="*/ 70 w 77"/>
                  <a:gd name="T7" fmla="*/ 25 h 25"/>
                  <a:gd name="T8" fmla="*/ 77 w 77"/>
                  <a:gd name="T9" fmla="*/ 18 h 25"/>
                  <a:gd name="T10" fmla="*/ 41 w 77"/>
                  <a:gd name="T11" fmla="*/ 1 h 25"/>
                  <a:gd name="T12" fmla="*/ 0 w 77"/>
                  <a:gd name="T1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25">
                    <a:moveTo>
                      <a:pt x="0" y="1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16" y="15"/>
                      <a:pt x="28" y="10"/>
                      <a:pt x="40" y="10"/>
                    </a:cubicBezTo>
                    <a:cubicBezTo>
                      <a:pt x="52" y="11"/>
                      <a:pt x="63" y="16"/>
                      <a:pt x="70" y="2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68" y="8"/>
                      <a:pt x="55" y="1"/>
                      <a:pt x="41" y="1"/>
                    </a:cubicBezTo>
                    <a:cubicBezTo>
                      <a:pt x="25" y="0"/>
                      <a:pt x="11" y="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8">
                <a:extLst>
                  <a:ext uri="{FF2B5EF4-FFF2-40B4-BE49-F238E27FC236}">
                    <a16:creationId xmlns:a16="http://schemas.microsoft.com/office/drawing/2014/main" xmlns="" id="{6AAEEB4C-6B1D-4B06-872E-34ADEE9CB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6" y="1515"/>
                <a:ext cx="551" cy="204"/>
              </a:xfrm>
              <a:custGeom>
                <a:avLst/>
                <a:gdLst>
                  <a:gd name="T0" fmla="*/ 27 w 52"/>
                  <a:gd name="T1" fmla="*/ 1 h 19"/>
                  <a:gd name="T2" fmla="*/ 0 w 52"/>
                  <a:gd name="T3" fmla="*/ 11 h 19"/>
                  <a:gd name="T4" fmla="*/ 6 w 52"/>
                  <a:gd name="T5" fmla="*/ 18 h 19"/>
                  <a:gd name="T6" fmla="*/ 27 w 52"/>
                  <a:gd name="T7" fmla="*/ 10 h 19"/>
                  <a:gd name="T8" fmla="*/ 45 w 52"/>
                  <a:gd name="T9" fmla="*/ 19 h 19"/>
                  <a:gd name="T10" fmla="*/ 52 w 52"/>
                  <a:gd name="T11" fmla="*/ 12 h 19"/>
                  <a:gd name="T12" fmla="*/ 27 w 52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9">
                    <a:moveTo>
                      <a:pt x="27" y="1"/>
                    </a:moveTo>
                    <a:cubicBezTo>
                      <a:pt x="17" y="0"/>
                      <a:pt x="7" y="4"/>
                      <a:pt x="0" y="11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1" y="12"/>
                      <a:pt x="19" y="9"/>
                      <a:pt x="27" y="10"/>
                    </a:cubicBezTo>
                    <a:cubicBezTo>
                      <a:pt x="34" y="10"/>
                      <a:pt x="41" y="13"/>
                      <a:pt x="45" y="19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5" y="6"/>
                      <a:pt x="3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9">
                <a:extLst>
                  <a:ext uri="{FF2B5EF4-FFF2-40B4-BE49-F238E27FC236}">
                    <a16:creationId xmlns:a16="http://schemas.microsoft.com/office/drawing/2014/main" xmlns="" id="{4C5B3E9D-6A2C-428A-B038-BFED00B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698"/>
                <a:ext cx="297" cy="139"/>
              </a:xfrm>
              <a:custGeom>
                <a:avLst/>
                <a:gdLst>
                  <a:gd name="T0" fmla="*/ 14 w 28"/>
                  <a:gd name="T1" fmla="*/ 0 h 13"/>
                  <a:gd name="T2" fmla="*/ 0 w 28"/>
                  <a:gd name="T3" fmla="*/ 6 h 13"/>
                  <a:gd name="T4" fmla="*/ 5 w 28"/>
                  <a:gd name="T5" fmla="*/ 12 h 13"/>
                  <a:gd name="T6" fmla="*/ 14 w 28"/>
                  <a:gd name="T7" fmla="*/ 8 h 13"/>
                  <a:gd name="T8" fmla="*/ 22 w 28"/>
                  <a:gd name="T9" fmla="*/ 13 h 13"/>
                  <a:gd name="T10" fmla="*/ 28 w 28"/>
                  <a:gd name="T11" fmla="*/ 7 h 13"/>
                  <a:gd name="T12" fmla="*/ 14 w 2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3">
                    <a:moveTo>
                      <a:pt x="14" y="0"/>
                    </a:moveTo>
                    <a:cubicBezTo>
                      <a:pt x="9" y="0"/>
                      <a:pt x="3" y="2"/>
                      <a:pt x="0" y="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2" y="13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4" y="3"/>
                      <a:pt x="20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0" name="椭圆 164">
              <a:extLst>
                <a:ext uri="{FF2B5EF4-FFF2-40B4-BE49-F238E27FC236}">
                  <a16:creationId xmlns:a16="http://schemas.microsoft.com/office/drawing/2014/main" xmlns="" id="{FBE94CD5-2D0E-4F4E-8A4A-0686DAF024BE}"/>
                </a:ext>
              </a:extLst>
            </p:cNvPr>
            <p:cNvSpPr/>
            <p:nvPr/>
          </p:nvSpPr>
          <p:spPr>
            <a:xfrm>
              <a:off x="8051931" y="2231098"/>
              <a:ext cx="98945" cy="98945"/>
            </a:xfrm>
            <a:prstGeom prst="ellipse">
              <a:avLst/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5" name="Freeform 16">
            <a:extLst>
              <a:ext uri="{FF2B5EF4-FFF2-40B4-BE49-F238E27FC236}">
                <a16:creationId xmlns:a16="http://schemas.microsoft.com/office/drawing/2014/main" xmlns="" id="{2102F1A8-BD3B-4AA3-97C6-F43483326C68}"/>
              </a:ext>
            </a:extLst>
          </p:cNvPr>
          <p:cNvSpPr>
            <a:spLocks noEditPoints="1"/>
          </p:cNvSpPr>
          <p:nvPr/>
        </p:nvSpPr>
        <p:spPr bwMode="auto">
          <a:xfrm>
            <a:off x="6953766" y="5605255"/>
            <a:ext cx="737764" cy="789572"/>
          </a:xfrm>
          <a:custGeom>
            <a:avLst/>
            <a:gdLst>
              <a:gd name="T0" fmla="*/ 677 w 1930"/>
              <a:gd name="T1" fmla="*/ 419 h 1895"/>
              <a:gd name="T2" fmla="*/ 224 w 1930"/>
              <a:gd name="T3" fmla="*/ 794 h 1895"/>
              <a:gd name="T4" fmla="*/ 235 w 1930"/>
              <a:gd name="T5" fmla="*/ 751 h 1895"/>
              <a:gd name="T6" fmla="*/ 247 w 1930"/>
              <a:gd name="T7" fmla="*/ 713 h 1895"/>
              <a:gd name="T8" fmla="*/ 405 w 1930"/>
              <a:gd name="T9" fmla="*/ 437 h 1895"/>
              <a:gd name="T10" fmla="*/ 920 w 1930"/>
              <a:gd name="T11" fmla="*/ 143 h 1895"/>
              <a:gd name="T12" fmla="*/ 1093 w 1930"/>
              <a:gd name="T13" fmla="*/ 132 h 1895"/>
              <a:gd name="T14" fmla="*/ 1135 w 1930"/>
              <a:gd name="T15" fmla="*/ 122 h 1895"/>
              <a:gd name="T16" fmla="*/ 1509 w 1930"/>
              <a:gd name="T17" fmla="*/ 10 h 1895"/>
              <a:gd name="T18" fmla="*/ 1724 w 1930"/>
              <a:gd name="T19" fmla="*/ 26 h 1895"/>
              <a:gd name="T20" fmla="*/ 1900 w 1930"/>
              <a:gd name="T21" fmla="*/ 257 h 1895"/>
              <a:gd name="T22" fmla="*/ 1828 w 1930"/>
              <a:gd name="T23" fmla="*/ 556 h 1895"/>
              <a:gd name="T24" fmla="*/ 1829 w 1930"/>
              <a:gd name="T25" fmla="*/ 591 h 1895"/>
              <a:gd name="T26" fmla="*/ 1926 w 1930"/>
              <a:gd name="T27" fmla="*/ 925 h 1895"/>
              <a:gd name="T28" fmla="*/ 1923 w 1930"/>
              <a:gd name="T29" fmla="*/ 1088 h 1895"/>
              <a:gd name="T30" fmla="*/ 1907 w 1930"/>
              <a:gd name="T31" fmla="*/ 1103 h 1895"/>
              <a:gd name="T32" fmla="*/ 1889 w 1930"/>
              <a:gd name="T33" fmla="*/ 1104 h 1895"/>
              <a:gd name="T34" fmla="*/ 701 w 1930"/>
              <a:gd name="T35" fmla="*/ 1103 h 1895"/>
              <a:gd name="T36" fmla="*/ 684 w 1930"/>
              <a:gd name="T37" fmla="*/ 1121 h 1895"/>
              <a:gd name="T38" fmla="*/ 772 w 1930"/>
              <a:gd name="T39" fmla="*/ 1335 h 1895"/>
              <a:gd name="T40" fmla="*/ 1112 w 1930"/>
              <a:gd name="T41" fmla="*/ 1472 h 1895"/>
              <a:gd name="T42" fmla="*/ 1417 w 1930"/>
              <a:gd name="T43" fmla="*/ 1298 h 1895"/>
              <a:gd name="T44" fmla="*/ 1440 w 1930"/>
              <a:gd name="T45" fmla="*/ 1285 h 1895"/>
              <a:gd name="T46" fmla="*/ 1848 w 1930"/>
              <a:gd name="T47" fmla="*/ 1284 h 1895"/>
              <a:gd name="T48" fmla="*/ 1877 w 1930"/>
              <a:gd name="T49" fmla="*/ 1286 h 1895"/>
              <a:gd name="T50" fmla="*/ 1853 w 1930"/>
              <a:gd name="T51" fmla="*/ 1346 h 1895"/>
              <a:gd name="T52" fmla="*/ 1400 w 1930"/>
              <a:gd name="T53" fmla="*/ 1787 h 1895"/>
              <a:gd name="T54" fmla="*/ 1116 w 1930"/>
              <a:gd name="T55" fmla="*/ 1853 h 1895"/>
              <a:gd name="T56" fmla="*/ 698 w 1930"/>
              <a:gd name="T57" fmla="*/ 1774 h 1895"/>
              <a:gd name="T58" fmla="*/ 657 w 1930"/>
              <a:gd name="T59" fmla="*/ 1778 h 1895"/>
              <a:gd name="T60" fmla="*/ 435 w 1930"/>
              <a:gd name="T61" fmla="*/ 1863 h 1895"/>
              <a:gd name="T62" fmla="*/ 276 w 1930"/>
              <a:gd name="T63" fmla="*/ 1891 h 1895"/>
              <a:gd name="T64" fmla="*/ 77 w 1930"/>
              <a:gd name="T65" fmla="*/ 1827 h 1895"/>
              <a:gd name="T66" fmla="*/ 8 w 1930"/>
              <a:gd name="T67" fmla="*/ 1656 h 1895"/>
              <a:gd name="T68" fmla="*/ 106 w 1930"/>
              <a:gd name="T69" fmla="*/ 1197 h 1895"/>
              <a:gd name="T70" fmla="*/ 349 w 1930"/>
              <a:gd name="T71" fmla="*/ 791 h 1895"/>
              <a:gd name="T72" fmla="*/ 675 w 1930"/>
              <a:gd name="T73" fmla="*/ 427 h 1895"/>
              <a:gd name="T74" fmla="*/ 677 w 1930"/>
              <a:gd name="T75" fmla="*/ 419 h 1895"/>
              <a:gd name="T76" fmla="*/ 1076 w 1930"/>
              <a:gd name="T77" fmla="*/ 869 h 1895"/>
              <a:gd name="T78" fmla="*/ 1444 w 1930"/>
              <a:gd name="T79" fmla="*/ 869 h 1895"/>
              <a:gd name="T80" fmla="*/ 1465 w 1930"/>
              <a:gd name="T81" fmla="*/ 848 h 1895"/>
              <a:gd name="T82" fmla="*/ 1363 w 1930"/>
              <a:gd name="T83" fmla="*/ 630 h 1895"/>
              <a:gd name="T84" fmla="*/ 986 w 1930"/>
              <a:gd name="T85" fmla="*/ 521 h 1895"/>
              <a:gd name="T86" fmla="*/ 686 w 1930"/>
              <a:gd name="T87" fmla="*/ 831 h 1895"/>
              <a:gd name="T88" fmla="*/ 716 w 1930"/>
              <a:gd name="T89" fmla="*/ 869 h 1895"/>
              <a:gd name="T90" fmla="*/ 1076 w 1930"/>
              <a:gd name="T91" fmla="*/ 869 h 1895"/>
              <a:gd name="T92" fmla="*/ 627 w 1930"/>
              <a:gd name="T93" fmla="*/ 1737 h 1895"/>
              <a:gd name="T94" fmla="*/ 248 w 1930"/>
              <a:gd name="T95" fmla="*/ 1277 h 1895"/>
              <a:gd name="T96" fmla="*/ 240 w 1930"/>
              <a:gd name="T97" fmla="*/ 1291 h 1895"/>
              <a:gd name="T98" fmla="*/ 172 w 1930"/>
              <a:gd name="T99" fmla="*/ 1461 h 1895"/>
              <a:gd name="T100" fmla="*/ 144 w 1930"/>
              <a:gd name="T101" fmla="*/ 1671 h 1895"/>
              <a:gd name="T102" fmla="*/ 198 w 1930"/>
              <a:gd name="T103" fmla="*/ 1779 h 1895"/>
              <a:gd name="T104" fmla="*/ 332 w 1930"/>
              <a:gd name="T105" fmla="*/ 1825 h 1895"/>
              <a:gd name="T106" fmla="*/ 528 w 1930"/>
              <a:gd name="T107" fmla="*/ 1783 h 1895"/>
              <a:gd name="T108" fmla="*/ 627 w 1930"/>
              <a:gd name="T109" fmla="*/ 1737 h 1895"/>
              <a:gd name="T110" fmla="*/ 1381 w 1930"/>
              <a:gd name="T111" fmla="*/ 188 h 1895"/>
              <a:gd name="T112" fmla="*/ 1800 w 1930"/>
              <a:gd name="T113" fmla="*/ 539 h 1895"/>
              <a:gd name="T114" fmla="*/ 1856 w 1930"/>
              <a:gd name="T115" fmla="*/ 305 h 1895"/>
              <a:gd name="T116" fmla="*/ 1763 w 1930"/>
              <a:gd name="T117" fmla="*/ 139 h 1895"/>
              <a:gd name="T118" fmla="*/ 1670 w 1930"/>
              <a:gd name="T119" fmla="*/ 112 h 1895"/>
              <a:gd name="T120" fmla="*/ 1381 w 1930"/>
              <a:gd name="T121" fmla="*/ 188 h 1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30" h="1895">
                <a:moveTo>
                  <a:pt x="677" y="419"/>
                </a:moveTo>
                <a:cubicBezTo>
                  <a:pt x="495" y="508"/>
                  <a:pt x="361" y="649"/>
                  <a:pt x="224" y="794"/>
                </a:cubicBezTo>
                <a:cubicBezTo>
                  <a:pt x="228" y="777"/>
                  <a:pt x="232" y="764"/>
                  <a:pt x="235" y="751"/>
                </a:cubicBezTo>
                <a:cubicBezTo>
                  <a:pt x="239" y="739"/>
                  <a:pt x="243" y="726"/>
                  <a:pt x="247" y="713"/>
                </a:cubicBezTo>
                <a:cubicBezTo>
                  <a:pt x="282" y="611"/>
                  <a:pt x="335" y="519"/>
                  <a:pt x="405" y="437"/>
                </a:cubicBezTo>
                <a:cubicBezTo>
                  <a:pt x="541" y="277"/>
                  <a:pt x="713" y="179"/>
                  <a:pt x="920" y="143"/>
                </a:cubicBezTo>
                <a:cubicBezTo>
                  <a:pt x="976" y="133"/>
                  <a:pt x="1035" y="136"/>
                  <a:pt x="1093" y="132"/>
                </a:cubicBezTo>
                <a:cubicBezTo>
                  <a:pt x="1107" y="131"/>
                  <a:pt x="1122" y="128"/>
                  <a:pt x="1135" y="122"/>
                </a:cubicBezTo>
                <a:cubicBezTo>
                  <a:pt x="1255" y="70"/>
                  <a:pt x="1378" y="28"/>
                  <a:pt x="1509" y="10"/>
                </a:cubicBezTo>
                <a:cubicBezTo>
                  <a:pt x="1581" y="0"/>
                  <a:pt x="1654" y="4"/>
                  <a:pt x="1724" y="26"/>
                </a:cubicBezTo>
                <a:cubicBezTo>
                  <a:pt x="1834" y="60"/>
                  <a:pt x="1896" y="132"/>
                  <a:pt x="1900" y="257"/>
                </a:cubicBezTo>
                <a:cubicBezTo>
                  <a:pt x="1903" y="363"/>
                  <a:pt x="1868" y="460"/>
                  <a:pt x="1828" y="556"/>
                </a:cubicBezTo>
                <a:cubicBezTo>
                  <a:pt x="1823" y="569"/>
                  <a:pt x="1823" y="579"/>
                  <a:pt x="1829" y="591"/>
                </a:cubicBezTo>
                <a:cubicBezTo>
                  <a:pt x="1885" y="695"/>
                  <a:pt x="1918" y="807"/>
                  <a:pt x="1926" y="925"/>
                </a:cubicBezTo>
                <a:cubicBezTo>
                  <a:pt x="1930" y="979"/>
                  <a:pt x="1925" y="1034"/>
                  <a:pt x="1923" y="1088"/>
                </a:cubicBezTo>
                <a:cubicBezTo>
                  <a:pt x="1923" y="1094"/>
                  <a:pt x="1913" y="1100"/>
                  <a:pt x="1907" y="1103"/>
                </a:cubicBezTo>
                <a:cubicBezTo>
                  <a:pt x="1902" y="1106"/>
                  <a:pt x="1895" y="1104"/>
                  <a:pt x="1889" y="1104"/>
                </a:cubicBezTo>
                <a:cubicBezTo>
                  <a:pt x="1493" y="1104"/>
                  <a:pt x="1097" y="1104"/>
                  <a:pt x="701" y="1103"/>
                </a:cubicBezTo>
                <a:cubicBezTo>
                  <a:pt x="688" y="1103"/>
                  <a:pt x="683" y="1108"/>
                  <a:pt x="684" y="1121"/>
                </a:cubicBezTo>
                <a:cubicBezTo>
                  <a:pt x="691" y="1201"/>
                  <a:pt x="718" y="1274"/>
                  <a:pt x="772" y="1335"/>
                </a:cubicBezTo>
                <a:cubicBezTo>
                  <a:pt x="863" y="1437"/>
                  <a:pt x="978" y="1481"/>
                  <a:pt x="1112" y="1472"/>
                </a:cubicBezTo>
                <a:cubicBezTo>
                  <a:pt x="1240" y="1463"/>
                  <a:pt x="1342" y="1403"/>
                  <a:pt x="1417" y="1298"/>
                </a:cubicBezTo>
                <a:cubicBezTo>
                  <a:pt x="1422" y="1291"/>
                  <a:pt x="1433" y="1285"/>
                  <a:pt x="1440" y="1285"/>
                </a:cubicBezTo>
                <a:cubicBezTo>
                  <a:pt x="1576" y="1284"/>
                  <a:pt x="1712" y="1284"/>
                  <a:pt x="1848" y="1284"/>
                </a:cubicBezTo>
                <a:cubicBezTo>
                  <a:pt x="1857" y="1284"/>
                  <a:pt x="1865" y="1285"/>
                  <a:pt x="1877" y="1286"/>
                </a:cubicBezTo>
                <a:cubicBezTo>
                  <a:pt x="1868" y="1308"/>
                  <a:pt x="1862" y="1327"/>
                  <a:pt x="1853" y="1346"/>
                </a:cubicBezTo>
                <a:cubicBezTo>
                  <a:pt x="1759" y="1551"/>
                  <a:pt x="1607" y="1698"/>
                  <a:pt x="1400" y="1787"/>
                </a:cubicBezTo>
                <a:cubicBezTo>
                  <a:pt x="1310" y="1826"/>
                  <a:pt x="1215" y="1847"/>
                  <a:pt x="1116" y="1853"/>
                </a:cubicBezTo>
                <a:cubicBezTo>
                  <a:pt x="970" y="1862"/>
                  <a:pt x="831" y="1834"/>
                  <a:pt x="698" y="1774"/>
                </a:cubicBezTo>
                <a:cubicBezTo>
                  <a:pt x="683" y="1766"/>
                  <a:pt x="671" y="1773"/>
                  <a:pt x="657" y="1778"/>
                </a:cubicBezTo>
                <a:cubicBezTo>
                  <a:pt x="583" y="1807"/>
                  <a:pt x="510" y="1839"/>
                  <a:pt x="435" y="1863"/>
                </a:cubicBezTo>
                <a:cubicBezTo>
                  <a:pt x="384" y="1879"/>
                  <a:pt x="330" y="1887"/>
                  <a:pt x="276" y="1891"/>
                </a:cubicBezTo>
                <a:cubicBezTo>
                  <a:pt x="203" y="1895"/>
                  <a:pt x="132" y="1882"/>
                  <a:pt x="77" y="1827"/>
                </a:cubicBezTo>
                <a:cubicBezTo>
                  <a:pt x="29" y="1780"/>
                  <a:pt x="12" y="1720"/>
                  <a:pt x="8" y="1656"/>
                </a:cubicBezTo>
                <a:cubicBezTo>
                  <a:pt x="0" y="1495"/>
                  <a:pt x="34" y="1342"/>
                  <a:pt x="106" y="1197"/>
                </a:cubicBezTo>
                <a:cubicBezTo>
                  <a:pt x="176" y="1055"/>
                  <a:pt x="256" y="919"/>
                  <a:pt x="349" y="791"/>
                </a:cubicBezTo>
                <a:cubicBezTo>
                  <a:pt x="446" y="659"/>
                  <a:pt x="553" y="536"/>
                  <a:pt x="675" y="427"/>
                </a:cubicBezTo>
                <a:cubicBezTo>
                  <a:pt x="676" y="427"/>
                  <a:pt x="676" y="426"/>
                  <a:pt x="677" y="419"/>
                </a:cubicBezTo>
                <a:close/>
                <a:moveTo>
                  <a:pt x="1076" y="869"/>
                </a:moveTo>
                <a:cubicBezTo>
                  <a:pt x="1199" y="869"/>
                  <a:pt x="1321" y="868"/>
                  <a:pt x="1444" y="869"/>
                </a:cubicBezTo>
                <a:cubicBezTo>
                  <a:pt x="1459" y="869"/>
                  <a:pt x="1466" y="867"/>
                  <a:pt x="1465" y="848"/>
                </a:cubicBezTo>
                <a:cubicBezTo>
                  <a:pt x="1457" y="763"/>
                  <a:pt x="1423" y="689"/>
                  <a:pt x="1363" y="630"/>
                </a:cubicBezTo>
                <a:cubicBezTo>
                  <a:pt x="1258" y="526"/>
                  <a:pt x="1130" y="492"/>
                  <a:pt x="986" y="521"/>
                </a:cubicBezTo>
                <a:cubicBezTo>
                  <a:pt x="828" y="554"/>
                  <a:pt x="714" y="673"/>
                  <a:pt x="686" y="831"/>
                </a:cubicBezTo>
                <a:cubicBezTo>
                  <a:pt x="680" y="866"/>
                  <a:pt x="682" y="869"/>
                  <a:pt x="716" y="869"/>
                </a:cubicBezTo>
                <a:cubicBezTo>
                  <a:pt x="836" y="869"/>
                  <a:pt x="956" y="869"/>
                  <a:pt x="1076" y="869"/>
                </a:cubicBezTo>
                <a:close/>
                <a:moveTo>
                  <a:pt x="627" y="1737"/>
                </a:moveTo>
                <a:cubicBezTo>
                  <a:pt x="446" y="1625"/>
                  <a:pt x="320" y="1474"/>
                  <a:pt x="248" y="1277"/>
                </a:cubicBezTo>
                <a:cubicBezTo>
                  <a:pt x="244" y="1284"/>
                  <a:pt x="242" y="1287"/>
                  <a:pt x="240" y="1291"/>
                </a:cubicBezTo>
                <a:cubicBezTo>
                  <a:pt x="217" y="1348"/>
                  <a:pt x="191" y="1403"/>
                  <a:pt x="172" y="1461"/>
                </a:cubicBezTo>
                <a:cubicBezTo>
                  <a:pt x="150" y="1529"/>
                  <a:pt x="133" y="1599"/>
                  <a:pt x="144" y="1671"/>
                </a:cubicBezTo>
                <a:cubicBezTo>
                  <a:pt x="150" y="1713"/>
                  <a:pt x="164" y="1751"/>
                  <a:pt x="198" y="1779"/>
                </a:cubicBezTo>
                <a:cubicBezTo>
                  <a:pt x="237" y="1811"/>
                  <a:pt x="283" y="1823"/>
                  <a:pt x="332" y="1825"/>
                </a:cubicBezTo>
                <a:cubicBezTo>
                  <a:pt x="401" y="1826"/>
                  <a:pt x="465" y="1808"/>
                  <a:pt x="528" y="1783"/>
                </a:cubicBezTo>
                <a:cubicBezTo>
                  <a:pt x="560" y="1770"/>
                  <a:pt x="590" y="1754"/>
                  <a:pt x="627" y="1737"/>
                </a:cubicBezTo>
                <a:close/>
                <a:moveTo>
                  <a:pt x="1381" y="188"/>
                </a:moveTo>
                <a:cubicBezTo>
                  <a:pt x="1557" y="260"/>
                  <a:pt x="1696" y="376"/>
                  <a:pt x="1800" y="539"/>
                </a:cubicBezTo>
                <a:cubicBezTo>
                  <a:pt x="1831" y="459"/>
                  <a:pt x="1855" y="385"/>
                  <a:pt x="1856" y="305"/>
                </a:cubicBezTo>
                <a:cubicBezTo>
                  <a:pt x="1857" y="232"/>
                  <a:pt x="1825" y="177"/>
                  <a:pt x="1763" y="139"/>
                </a:cubicBezTo>
                <a:cubicBezTo>
                  <a:pt x="1735" y="121"/>
                  <a:pt x="1703" y="114"/>
                  <a:pt x="1670" y="112"/>
                </a:cubicBezTo>
                <a:cubicBezTo>
                  <a:pt x="1566" y="108"/>
                  <a:pt x="1473" y="143"/>
                  <a:pt x="1381" y="18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6" name="组合 129">
            <a:extLst>
              <a:ext uri="{FF2B5EF4-FFF2-40B4-BE49-F238E27FC236}">
                <a16:creationId xmlns:a16="http://schemas.microsoft.com/office/drawing/2014/main" xmlns="" id="{2D99C99E-6493-4C3C-8902-D165FD3C57B5}"/>
              </a:ext>
            </a:extLst>
          </p:cNvPr>
          <p:cNvGrpSpPr/>
          <p:nvPr/>
        </p:nvGrpSpPr>
        <p:grpSpPr>
          <a:xfrm>
            <a:off x="8636627" y="4818234"/>
            <a:ext cx="967915" cy="979465"/>
            <a:chOff x="3507795" y="3271923"/>
            <a:chExt cx="1117532" cy="1037766"/>
          </a:xfrm>
        </p:grpSpPr>
        <p:grpSp>
          <p:nvGrpSpPr>
            <p:cNvPr id="257" name="组合 110">
              <a:extLst>
                <a:ext uri="{FF2B5EF4-FFF2-40B4-BE49-F238E27FC236}">
                  <a16:creationId xmlns:a16="http://schemas.microsoft.com/office/drawing/2014/main" xmlns="" id="{9686BC0E-AF6A-41B4-978A-501179F69ADA}"/>
                </a:ext>
              </a:extLst>
            </p:cNvPr>
            <p:cNvGrpSpPr/>
            <p:nvPr/>
          </p:nvGrpSpPr>
          <p:grpSpPr>
            <a:xfrm>
              <a:off x="3685802" y="3788613"/>
              <a:ext cx="759314" cy="521076"/>
              <a:chOff x="7447180" y="1690619"/>
              <a:chExt cx="1303949" cy="894830"/>
            </a:xfrm>
          </p:grpSpPr>
          <p:grpSp>
            <p:nvGrpSpPr>
              <p:cNvPr id="261" name="组合 111">
                <a:extLst>
                  <a:ext uri="{FF2B5EF4-FFF2-40B4-BE49-F238E27FC236}">
                    <a16:creationId xmlns:a16="http://schemas.microsoft.com/office/drawing/2014/main" xmlns="" id="{77861D4E-5D3E-43BB-B4FD-8784CA5CF130}"/>
                  </a:ext>
                </a:extLst>
              </p:cNvPr>
              <p:cNvGrpSpPr/>
              <p:nvPr/>
            </p:nvGrpSpPr>
            <p:grpSpPr>
              <a:xfrm>
                <a:off x="7447180" y="1690619"/>
                <a:ext cx="1303949" cy="894830"/>
                <a:chOff x="7391775" y="1638300"/>
                <a:chExt cx="1303949" cy="894830"/>
              </a:xfrm>
              <a:solidFill>
                <a:srgbClr val="404040"/>
              </a:solidFill>
            </p:grpSpPr>
            <p:sp>
              <p:nvSpPr>
                <p:cNvPr id="263" name="任意多边形 113">
                  <a:extLst>
                    <a:ext uri="{FF2B5EF4-FFF2-40B4-BE49-F238E27FC236}">
                      <a16:creationId xmlns:a16="http://schemas.microsoft.com/office/drawing/2014/main" xmlns="" id="{08FD7DEA-57C8-40A3-A969-D5E6A114D7B9}"/>
                    </a:ext>
                  </a:extLst>
                </p:cNvPr>
                <p:cNvSpPr/>
                <p:nvPr/>
              </p:nvSpPr>
              <p:spPr>
                <a:xfrm>
                  <a:off x="7512619" y="1638300"/>
                  <a:ext cx="1062262" cy="646173"/>
                </a:xfrm>
                <a:custGeom>
                  <a:avLst/>
                  <a:gdLst>
                    <a:gd name="connsiteX0" fmla="*/ 41050 w 1062262"/>
                    <a:gd name="connsiteY0" fmla="*/ 39684 h 646173"/>
                    <a:gd name="connsiteX1" fmla="*/ 41050 w 1062262"/>
                    <a:gd name="connsiteY1" fmla="*/ 602863 h 646173"/>
                    <a:gd name="connsiteX2" fmla="*/ 1017726 w 1062262"/>
                    <a:gd name="connsiteY2" fmla="*/ 602863 h 646173"/>
                    <a:gd name="connsiteX3" fmla="*/ 1017726 w 1062262"/>
                    <a:gd name="connsiteY3" fmla="*/ 39684 h 646173"/>
                    <a:gd name="connsiteX4" fmla="*/ 21970 w 1062262"/>
                    <a:gd name="connsiteY4" fmla="*/ 0 h 646173"/>
                    <a:gd name="connsiteX5" fmla="*/ 1040292 w 1062262"/>
                    <a:gd name="connsiteY5" fmla="*/ 0 h 646173"/>
                    <a:gd name="connsiteX6" fmla="*/ 1062262 w 1062262"/>
                    <a:gd name="connsiteY6" fmla="*/ 21970 h 646173"/>
                    <a:gd name="connsiteX7" fmla="*/ 1062262 w 1062262"/>
                    <a:gd name="connsiteY7" fmla="*/ 624203 h 646173"/>
                    <a:gd name="connsiteX8" fmla="*/ 1040292 w 1062262"/>
                    <a:gd name="connsiteY8" fmla="*/ 646173 h 646173"/>
                    <a:gd name="connsiteX9" fmla="*/ 21970 w 1062262"/>
                    <a:gd name="connsiteY9" fmla="*/ 646173 h 646173"/>
                    <a:gd name="connsiteX10" fmla="*/ 0 w 1062262"/>
                    <a:gd name="connsiteY10" fmla="*/ 624203 h 646173"/>
                    <a:gd name="connsiteX11" fmla="*/ 0 w 1062262"/>
                    <a:gd name="connsiteY11" fmla="*/ 21970 h 646173"/>
                    <a:gd name="connsiteX12" fmla="*/ 21970 w 1062262"/>
                    <a:gd name="connsiteY12" fmla="*/ 0 h 64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2262" h="646173">
                      <a:moveTo>
                        <a:pt x="41050" y="39684"/>
                      </a:moveTo>
                      <a:lnTo>
                        <a:pt x="41050" y="602863"/>
                      </a:lnTo>
                      <a:lnTo>
                        <a:pt x="1017726" y="602863"/>
                      </a:lnTo>
                      <a:lnTo>
                        <a:pt x="1017726" y="39684"/>
                      </a:lnTo>
                      <a:close/>
                      <a:moveTo>
                        <a:pt x="21970" y="0"/>
                      </a:moveTo>
                      <a:lnTo>
                        <a:pt x="1040292" y="0"/>
                      </a:lnTo>
                      <a:cubicBezTo>
                        <a:pt x="1052426" y="0"/>
                        <a:pt x="1062262" y="9836"/>
                        <a:pt x="1062262" y="21970"/>
                      </a:cubicBezTo>
                      <a:lnTo>
                        <a:pt x="1062262" y="624203"/>
                      </a:lnTo>
                      <a:cubicBezTo>
                        <a:pt x="1062262" y="636337"/>
                        <a:pt x="1052426" y="646173"/>
                        <a:pt x="1040292" y="646173"/>
                      </a:cubicBezTo>
                      <a:lnTo>
                        <a:pt x="21970" y="646173"/>
                      </a:lnTo>
                      <a:cubicBezTo>
                        <a:pt x="9836" y="646173"/>
                        <a:pt x="0" y="636337"/>
                        <a:pt x="0" y="624203"/>
                      </a:cubicBezTo>
                      <a:lnTo>
                        <a:pt x="0" y="21970"/>
                      </a:lnTo>
                      <a:cubicBezTo>
                        <a:pt x="0" y="9836"/>
                        <a:pt x="9836" y="0"/>
                        <a:pt x="219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4" name="组合 114">
                  <a:extLst>
                    <a:ext uri="{FF2B5EF4-FFF2-40B4-BE49-F238E27FC236}">
                      <a16:creationId xmlns:a16="http://schemas.microsoft.com/office/drawing/2014/main" xmlns="" id="{7B5BDCFB-43A3-4B52-9006-F104DC46F1E9}"/>
                    </a:ext>
                  </a:extLst>
                </p:cNvPr>
                <p:cNvGrpSpPr/>
                <p:nvPr/>
              </p:nvGrpSpPr>
              <p:grpSpPr>
                <a:xfrm>
                  <a:off x="7391775" y="2299213"/>
                  <a:ext cx="1303949" cy="233917"/>
                  <a:chOff x="7380129" y="2325301"/>
                  <a:chExt cx="1303949" cy="233917"/>
                </a:xfrm>
                <a:grpFill/>
              </p:grpSpPr>
              <p:sp>
                <p:nvSpPr>
                  <p:cNvPr id="265" name="梯形 115">
                    <a:extLst>
                      <a:ext uri="{FF2B5EF4-FFF2-40B4-BE49-F238E27FC236}">
                        <a16:creationId xmlns:a16="http://schemas.microsoft.com/office/drawing/2014/main" xmlns="" id="{61B03F55-5A67-4257-AE2F-10F9828FCB9A}"/>
                      </a:ext>
                    </a:extLst>
                  </p:cNvPr>
                  <p:cNvSpPr/>
                  <p:nvPr/>
                </p:nvSpPr>
                <p:spPr>
                  <a:xfrm>
                    <a:off x="7380129" y="2325301"/>
                    <a:ext cx="1303949" cy="168275"/>
                  </a:xfrm>
                  <a:prstGeom prst="trapezoid">
                    <a:avLst>
                      <a:gd name="adj" fmla="val 7594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66" name="矩形 116">
                    <a:extLst>
                      <a:ext uri="{FF2B5EF4-FFF2-40B4-BE49-F238E27FC236}">
                        <a16:creationId xmlns:a16="http://schemas.microsoft.com/office/drawing/2014/main" xmlns="" id="{34685691-D2D4-438F-829D-027D79F215A1}"/>
                      </a:ext>
                    </a:extLst>
                  </p:cNvPr>
                  <p:cNvSpPr/>
                  <p:nvPr/>
                </p:nvSpPr>
                <p:spPr>
                  <a:xfrm>
                    <a:off x="7380129" y="2493576"/>
                    <a:ext cx="1303949" cy="656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2" name="梯形 112">
                <a:extLst>
                  <a:ext uri="{FF2B5EF4-FFF2-40B4-BE49-F238E27FC236}">
                    <a16:creationId xmlns:a16="http://schemas.microsoft.com/office/drawing/2014/main" xmlns="" id="{9BE1CC8B-4525-4D01-9015-2E2250AA24F7}"/>
                  </a:ext>
                </a:extLst>
              </p:cNvPr>
              <p:cNvSpPr/>
              <p:nvPr/>
            </p:nvSpPr>
            <p:spPr>
              <a:xfrm>
                <a:off x="7973798" y="2452688"/>
                <a:ext cx="250711" cy="67119"/>
              </a:xfrm>
              <a:prstGeom prst="trapezoid">
                <a:avLst>
                  <a:gd name="adj" fmla="val 36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58" name="任意多边形 120">
              <a:extLst>
                <a:ext uri="{FF2B5EF4-FFF2-40B4-BE49-F238E27FC236}">
                  <a16:creationId xmlns:a16="http://schemas.microsoft.com/office/drawing/2014/main" xmlns="" id="{D33CD495-1921-4588-9115-F89FB26188A2}"/>
                </a:ext>
              </a:extLst>
            </p:cNvPr>
            <p:cNvSpPr/>
            <p:nvPr/>
          </p:nvSpPr>
          <p:spPr>
            <a:xfrm>
              <a:off x="3700099" y="3271923"/>
              <a:ext cx="719191" cy="422295"/>
            </a:xfrm>
            <a:custGeom>
              <a:avLst/>
              <a:gdLst>
                <a:gd name="connsiteX0" fmla="*/ 860466 w 1989999"/>
                <a:gd name="connsiteY0" fmla="*/ 0 h 1168488"/>
                <a:gd name="connsiteX1" fmla="*/ 1235635 w 1989999"/>
                <a:gd name="connsiteY1" fmla="*/ 199476 h 1168488"/>
                <a:gd name="connsiteX2" fmla="*/ 1243350 w 1989999"/>
                <a:gd name="connsiteY2" fmla="*/ 213690 h 1168488"/>
                <a:gd name="connsiteX3" fmla="*/ 1260842 w 1989999"/>
                <a:gd name="connsiteY3" fmla="*/ 204196 h 1168488"/>
                <a:gd name="connsiteX4" fmla="*/ 1376461 w 1989999"/>
                <a:gd name="connsiteY4" fmla="*/ 180853 h 1168488"/>
                <a:gd name="connsiteX5" fmla="*/ 1673495 w 1989999"/>
                <a:gd name="connsiteY5" fmla="*/ 477887 h 1168488"/>
                <a:gd name="connsiteX6" fmla="*/ 1671045 w 1989999"/>
                <a:gd name="connsiteY6" fmla="*/ 490021 h 1168488"/>
                <a:gd name="connsiteX7" fmla="*/ 1718273 w 1989999"/>
                <a:gd name="connsiteY7" fmla="*/ 494782 h 1168488"/>
                <a:gd name="connsiteX8" fmla="*/ 1989999 w 1989999"/>
                <a:gd name="connsiteY8" fmla="*/ 828178 h 1168488"/>
                <a:gd name="connsiteX9" fmla="*/ 1649689 w 1989999"/>
                <a:gd name="connsiteY9" fmla="*/ 1168488 h 1168488"/>
                <a:gd name="connsiteX10" fmla="*/ 340310 w 1989999"/>
                <a:gd name="connsiteY10" fmla="*/ 1168488 h 1168488"/>
                <a:gd name="connsiteX11" fmla="*/ 0 w 1989999"/>
                <a:gd name="connsiteY11" fmla="*/ 828178 h 1168488"/>
                <a:gd name="connsiteX12" fmla="*/ 340310 w 1989999"/>
                <a:gd name="connsiteY12" fmla="*/ 487868 h 1168488"/>
                <a:gd name="connsiteX13" fmla="*/ 411599 w 1989999"/>
                <a:gd name="connsiteY13" fmla="*/ 487868 h 1168488"/>
                <a:gd name="connsiteX14" fmla="*/ 408028 w 1989999"/>
                <a:gd name="connsiteY14" fmla="*/ 452438 h 1168488"/>
                <a:gd name="connsiteX15" fmla="*/ 860466 w 1989999"/>
                <a:gd name="connsiteY15" fmla="*/ 0 h 116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89999" h="1168488">
                  <a:moveTo>
                    <a:pt x="860466" y="0"/>
                  </a:moveTo>
                  <a:cubicBezTo>
                    <a:pt x="1016638" y="0"/>
                    <a:pt x="1154329" y="79126"/>
                    <a:pt x="1235635" y="199476"/>
                  </a:cubicBezTo>
                  <a:lnTo>
                    <a:pt x="1243350" y="213690"/>
                  </a:lnTo>
                  <a:lnTo>
                    <a:pt x="1260842" y="204196"/>
                  </a:lnTo>
                  <a:cubicBezTo>
                    <a:pt x="1296379" y="189165"/>
                    <a:pt x="1335449" y="180853"/>
                    <a:pt x="1376461" y="180853"/>
                  </a:cubicBezTo>
                  <a:cubicBezTo>
                    <a:pt x="1540508" y="180853"/>
                    <a:pt x="1673495" y="313840"/>
                    <a:pt x="1673495" y="477887"/>
                  </a:cubicBezTo>
                  <a:lnTo>
                    <a:pt x="1671045" y="490021"/>
                  </a:lnTo>
                  <a:lnTo>
                    <a:pt x="1718273" y="494782"/>
                  </a:lnTo>
                  <a:cubicBezTo>
                    <a:pt x="1873347" y="526515"/>
                    <a:pt x="1989999" y="663724"/>
                    <a:pt x="1989999" y="828178"/>
                  </a:cubicBezTo>
                  <a:cubicBezTo>
                    <a:pt x="1989999" y="1016126"/>
                    <a:pt x="1837637" y="1168488"/>
                    <a:pt x="1649689" y="1168488"/>
                  </a:cubicBezTo>
                  <a:lnTo>
                    <a:pt x="340310" y="1168488"/>
                  </a:lnTo>
                  <a:cubicBezTo>
                    <a:pt x="152362" y="1168488"/>
                    <a:pt x="0" y="1016126"/>
                    <a:pt x="0" y="828178"/>
                  </a:cubicBezTo>
                  <a:cubicBezTo>
                    <a:pt x="0" y="640230"/>
                    <a:pt x="152362" y="487868"/>
                    <a:pt x="340310" y="487868"/>
                  </a:cubicBezTo>
                  <a:lnTo>
                    <a:pt x="411599" y="487868"/>
                  </a:lnTo>
                  <a:lnTo>
                    <a:pt x="408028" y="452438"/>
                  </a:lnTo>
                  <a:cubicBezTo>
                    <a:pt x="408028" y="202563"/>
                    <a:pt x="610591" y="0"/>
                    <a:pt x="860466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9" name="环形箭头 127">
              <a:extLst>
                <a:ext uri="{FF2B5EF4-FFF2-40B4-BE49-F238E27FC236}">
                  <a16:creationId xmlns:a16="http://schemas.microsoft.com/office/drawing/2014/main" xmlns="" id="{3CF9EDB2-831C-427B-B629-A49A6D4EF843}"/>
                </a:ext>
              </a:extLst>
            </p:cNvPr>
            <p:cNvSpPr/>
            <p:nvPr/>
          </p:nvSpPr>
          <p:spPr>
            <a:xfrm rot="5400000">
              <a:off x="4241152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01A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环形箭头 128">
              <a:extLst>
                <a:ext uri="{FF2B5EF4-FFF2-40B4-BE49-F238E27FC236}">
                  <a16:creationId xmlns:a16="http://schemas.microsoft.com/office/drawing/2014/main" xmlns="" id="{119A062A-1E45-40FB-AA15-1B1FB19915CC}"/>
                </a:ext>
              </a:extLst>
            </p:cNvPr>
            <p:cNvSpPr/>
            <p:nvPr/>
          </p:nvSpPr>
          <p:spPr>
            <a:xfrm rot="5400000" flipH="1" flipV="1">
              <a:off x="3507795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组合 151">
            <a:extLst>
              <a:ext uri="{FF2B5EF4-FFF2-40B4-BE49-F238E27FC236}">
                <a16:creationId xmlns:a16="http://schemas.microsoft.com/office/drawing/2014/main" xmlns="" id="{3A1B559E-CC1C-457B-A522-C779B2EA8C3D}"/>
              </a:ext>
            </a:extLst>
          </p:cNvPr>
          <p:cNvGrpSpPr/>
          <p:nvPr/>
        </p:nvGrpSpPr>
        <p:grpSpPr>
          <a:xfrm>
            <a:off x="11048398" y="4111764"/>
            <a:ext cx="915558" cy="1044233"/>
            <a:chOff x="3396614" y="4881487"/>
            <a:chExt cx="1377757" cy="1442026"/>
          </a:xfrm>
        </p:grpSpPr>
        <p:grpSp>
          <p:nvGrpSpPr>
            <p:cNvPr id="268" name="组合 152">
              <a:extLst>
                <a:ext uri="{FF2B5EF4-FFF2-40B4-BE49-F238E27FC236}">
                  <a16:creationId xmlns:a16="http://schemas.microsoft.com/office/drawing/2014/main" xmlns="" id="{63D1D690-E61C-4158-A3FB-0EE13883F07D}"/>
                </a:ext>
              </a:extLst>
            </p:cNvPr>
            <p:cNvGrpSpPr/>
            <p:nvPr/>
          </p:nvGrpSpPr>
          <p:grpSpPr>
            <a:xfrm>
              <a:off x="3396614" y="5308601"/>
              <a:ext cx="1377757" cy="1014912"/>
              <a:chOff x="9461500" y="5347789"/>
              <a:chExt cx="1377757" cy="1014912"/>
            </a:xfrm>
            <a:solidFill>
              <a:srgbClr val="404040"/>
            </a:solidFill>
          </p:grpSpPr>
          <p:sp>
            <p:nvSpPr>
              <p:cNvPr id="270" name="矩形 154">
                <a:extLst>
                  <a:ext uri="{FF2B5EF4-FFF2-40B4-BE49-F238E27FC236}">
                    <a16:creationId xmlns:a16="http://schemas.microsoft.com/office/drawing/2014/main" xmlns="" id="{46380534-E9CA-4A89-ACDF-C158610A4736}"/>
                  </a:ext>
                </a:extLst>
              </p:cNvPr>
              <p:cNvSpPr/>
              <p:nvPr/>
            </p:nvSpPr>
            <p:spPr>
              <a:xfrm>
                <a:off x="9461500" y="6083300"/>
                <a:ext cx="203200" cy="279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矩形 155">
                <a:extLst>
                  <a:ext uri="{FF2B5EF4-FFF2-40B4-BE49-F238E27FC236}">
                    <a16:creationId xmlns:a16="http://schemas.microsoft.com/office/drawing/2014/main" xmlns="" id="{78B4FD45-845D-4D73-8CCF-EBD0C920AA44}"/>
                  </a:ext>
                </a:extLst>
              </p:cNvPr>
              <p:cNvSpPr/>
              <p:nvPr/>
            </p:nvSpPr>
            <p:spPr>
              <a:xfrm>
                <a:off x="9755139" y="6010275"/>
                <a:ext cx="203200" cy="3524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156">
                <a:extLst>
                  <a:ext uri="{FF2B5EF4-FFF2-40B4-BE49-F238E27FC236}">
                    <a16:creationId xmlns:a16="http://schemas.microsoft.com/office/drawing/2014/main" xmlns="" id="{4B31B26B-1894-4092-9223-E9E333D6BD8D}"/>
                  </a:ext>
                </a:extLst>
              </p:cNvPr>
              <p:cNvSpPr/>
              <p:nvPr/>
            </p:nvSpPr>
            <p:spPr>
              <a:xfrm>
                <a:off x="10048778" y="5934075"/>
                <a:ext cx="203200" cy="428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157">
                <a:extLst>
                  <a:ext uri="{FF2B5EF4-FFF2-40B4-BE49-F238E27FC236}">
                    <a16:creationId xmlns:a16="http://schemas.microsoft.com/office/drawing/2014/main" xmlns="" id="{A99ED9B2-15C7-41DC-A4FE-28EEE6AB447B}"/>
                  </a:ext>
                </a:extLst>
              </p:cNvPr>
              <p:cNvSpPr/>
              <p:nvPr/>
            </p:nvSpPr>
            <p:spPr>
              <a:xfrm>
                <a:off x="10342417" y="5728789"/>
                <a:ext cx="203200" cy="633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158">
                <a:extLst>
                  <a:ext uri="{FF2B5EF4-FFF2-40B4-BE49-F238E27FC236}">
                    <a16:creationId xmlns:a16="http://schemas.microsoft.com/office/drawing/2014/main" xmlns="" id="{22F359B0-C27D-421D-BB7D-9AA9042EB2DE}"/>
                  </a:ext>
                </a:extLst>
              </p:cNvPr>
              <p:cNvSpPr/>
              <p:nvPr/>
            </p:nvSpPr>
            <p:spPr>
              <a:xfrm>
                <a:off x="10636057" y="5347789"/>
                <a:ext cx="203200" cy="1014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9" name="形状 153">
              <a:extLst>
                <a:ext uri="{FF2B5EF4-FFF2-40B4-BE49-F238E27FC236}">
                  <a16:creationId xmlns:a16="http://schemas.microsoft.com/office/drawing/2014/main" xmlns="" id="{309D1CE0-7A1B-4171-BFB0-B67B6C6E85C8}"/>
                </a:ext>
              </a:extLst>
            </p:cNvPr>
            <p:cNvSpPr/>
            <p:nvPr/>
          </p:nvSpPr>
          <p:spPr>
            <a:xfrm rot="6888401" flipH="1">
              <a:off x="3218665" y="5077990"/>
              <a:ext cx="1349577" cy="956571"/>
            </a:xfrm>
            <a:prstGeom prst="swooshArrow">
              <a:avLst>
                <a:gd name="adj1" fmla="val 20517"/>
                <a:gd name="adj2" fmla="val 32877"/>
              </a:avLst>
            </a:prstGeom>
            <a:solidFill>
              <a:srgbClr val="7FB90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EA1DD1-CEED-461C-87E5-684A05D37D6C}"/>
              </a:ext>
            </a:extLst>
          </p:cNvPr>
          <p:cNvSpPr txBox="1"/>
          <p:nvPr/>
        </p:nvSpPr>
        <p:spPr>
          <a:xfrm>
            <a:off x="433176" y="1894621"/>
            <a:ext cx="5001357" cy="336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b="1" i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Result: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sz="4000" b="1" i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Misleading Click Data </a:t>
            </a: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sz="4000" b="1" i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Wasted Money</a:t>
            </a:r>
            <a:endParaRPr lang="en-US" sz="4000" b="1" i="1" kern="0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1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86" grpId="0" animBg="1"/>
      <p:bldP spid="68887" grpId="0" animBg="1"/>
      <p:bldP spid="68888" grpId="0" animBg="1"/>
      <p:bldP spid="688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9" name="Rectangle 59"/>
          <p:cNvSpPr>
            <a:spLocks noChangeArrowheads="1"/>
          </p:cNvSpPr>
          <p:nvPr/>
        </p:nvSpPr>
        <p:spPr bwMode="auto">
          <a:xfrm>
            <a:off x="3416299" y="1610351"/>
            <a:ext cx="3403496" cy="1836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Understanding Algorithms:</a:t>
            </a:r>
            <a:r>
              <a:rPr kumimoji="0" lang="en-US" altLang="zh-CN" sz="16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228600" lvl="0" indent="-228600" defTabSz="914400" eaLnBrk="1" hangingPunct="1">
              <a:lnSpc>
                <a:spcPct val="120000"/>
              </a:lnSpc>
              <a:buAutoNum type="arabicPeriod"/>
              <a:defRPr/>
            </a:pPr>
            <a:r>
              <a:rPr lang="en-US" sz="1600" b="1" dirty="0">
                <a:latin typeface="+mn-lt"/>
              </a:rPr>
              <a:t>Evaluation metric: ROC-AUC</a:t>
            </a:r>
          </a:p>
          <a:p>
            <a:pPr defTabSz="914400" eaLnBrk="1" hangingPunct="1">
              <a:lnSpc>
                <a:spcPct val="120000"/>
              </a:lnSpc>
              <a:defRPr/>
            </a:pPr>
            <a:r>
              <a:rPr lang="en-US" sz="1600" b="1" dirty="0">
                <a:latin typeface="+mn-lt"/>
              </a:rPr>
              <a:t>2. Distributed computation: </a:t>
            </a:r>
            <a:r>
              <a:rPr lang="en-US" sz="1600" b="1" dirty="0" err="1">
                <a:latin typeface="+mn-lt"/>
              </a:rPr>
              <a:t>Dask</a:t>
            </a:r>
            <a:endParaRPr lang="en-US" sz="1600" dirty="0">
              <a:latin typeface="+mn-lt"/>
            </a:endParaRPr>
          </a:p>
          <a:p>
            <a:pPr defTabSz="914400" eaLnBrk="1" hangingPunct="1">
              <a:lnSpc>
                <a:spcPct val="120000"/>
              </a:lnSpc>
              <a:defRPr/>
            </a:pPr>
            <a:r>
              <a:rPr lang="en-US" sz="1600" b="1" dirty="0">
                <a:latin typeface="+mn-lt"/>
              </a:rPr>
              <a:t>3. </a:t>
            </a:r>
            <a:r>
              <a:rPr lang="en-US" sz="1600" b="1" dirty="0" err="1">
                <a:latin typeface="+mn-lt"/>
              </a:rPr>
              <a:t>Keras</a:t>
            </a:r>
            <a:endParaRPr lang="en-US" sz="1600" b="1" dirty="0">
              <a:latin typeface="+mn-lt"/>
            </a:endParaRPr>
          </a:p>
          <a:p>
            <a:pPr defTabSz="914400" eaLnBrk="1" hangingPunct="1">
              <a:lnSpc>
                <a:spcPct val="120000"/>
              </a:lnSpc>
              <a:defRPr/>
            </a:pPr>
            <a:r>
              <a:rPr lang="en-US" sz="1600" b="1" dirty="0">
                <a:latin typeface="+mn-lt"/>
              </a:rPr>
              <a:t>4. </a:t>
            </a:r>
            <a:r>
              <a:rPr lang="en-US" sz="1600" b="1" dirty="0" err="1">
                <a:latin typeface="+mn-lt"/>
              </a:rPr>
              <a:t>Sklearn</a:t>
            </a:r>
            <a:r>
              <a:rPr lang="en-US" sz="1600" b="1" dirty="0">
                <a:latin typeface="+mn-lt"/>
              </a:rPr>
              <a:t> </a:t>
            </a:r>
          </a:p>
          <a:p>
            <a:pPr defTabSz="914400" eaLnBrk="1" hangingPunct="1">
              <a:lnSpc>
                <a:spcPct val="120000"/>
              </a:lnSpc>
              <a:defRPr/>
            </a:pPr>
            <a:r>
              <a:rPr lang="en-US" sz="1600" b="1" dirty="0">
                <a:latin typeface="+mn-lt"/>
              </a:rPr>
              <a:t>5. </a:t>
            </a:r>
            <a:r>
              <a:rPr lang="en-US" sz="1600" b="1" dirty="0" err="1">
                <a:latin typeface="+mn-lt"/>
              </a:rPr>
              <a:t>Xgboost</a:t>
            </a:r>
            <a:endParaRPr kumimoji="0" lang="en-US" altLang="zh-CN" sz="1600" b="1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1510" name="Group 70"/>
          <p:cNvGrpSpPr>
            <a:grpSpLocks/>
          </p:cNvGrpSpPr>
          <p:nvPr/>
        </p:nvGrpSpPr>
        <p:grpSpPr bwMode="auto">
          <a:xfrm>
            <a:off x="1488018" y="2202393"/>
            <a:ext cx="1367367" cy="935567"/>
            <a:chOff x="924" y="1097"/>
            <a:chExt cx="646" cy="442"/>
          </a:xfrm>
          <a:solidFill>
            <a:schemeClr val="accent3"/>
          </a:solidFill>
        </p:grpSpPr>
        <p:sp>
          <p:nvSpPr>
            <p:cNvPr id="13338" name="Freeform 44"/>
            <p:cNvSpPr>
              <a:spLocks/>
            </p:cNvSpPr>
            <p:nvPr/>
          </p:nvSpPr>
          <p:spPr bwMode="auto">
            <a:xfrm>
              <a:off x="1066" y="1097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1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29"/>
                    <a:pt x="210" y="29"/>
                    <a:pt x="210" y="29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9" name="Oval 61"/>
            <p:cNvSpPr>
              <a:spLocks noChangeArrowheads="1"/>
            </p:cNvSpPr>
            <p:nvPr/>
          </p:nvSpPr>
          <p:spPr bwMode="auto">
            <a:xfrm>
              <a:off x="924" y="1495"/>
              <a:ext cx="646" cy="4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1" name="Group 71"/>
          <p:cNvGrpSpPr>
            <a:grpSpLocks/>
          </p:cNvGrpSpPr>
          <p:nvPr/>
        </p:nvGrpSpPr>
        <p:grpSpPr bwMode="auto">
          <a:xfrm>
            <a:off x="1488018" y="3648077"/>
            <a:ext cx="1367367" cy="933449"/>
            <a:chOff x="924" y="1733"/>
            <a:chExt cx="646" cy="441"/>
          </a:xfrm>
          <a:solidFill>
            <a:schemeClr val="accent4"/>
          </a:solidFill>
        </p:grpSpPr>
        <p:sp>
          <p:nvSpPr>
            <p:cNvPr id="13336" name="Freeform 49"/>
            <p:cNvSpPr>
              <a:spLocks/>
            </p:cNvSpPr>
            <p:nvPr/>
          </p:nvSpPr>
          <p:spPr bwMode="auto">
            <a:xfrm>
              <a:off x="1066" y="1733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3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30"/>
                    <a:pt x="210" y="30"/>
                    <a:pt x="210" y="30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7" name="Oval 62"/>
            <p:cNvSpPr>
              <a:spLocks noChangeArrowheads="1"/>
            </p:cNvSpPr>
            <p:nvPr/>
          </p:nvSpPr>
          <p:spPr bwMode="auto">
            <a:xfrm>
              <a:off x="924" y="2130"/>
              <a:ext cx="646" cy="4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2" name="Group 72"/>
          <p:cNvGrpSpPr>
            <a:grpSpLocks/>
          </p:cNvGrpSpPr>
          <p:nvPr/>
        </p:nvGrpSpPr>
        <p:grpSpPr bwMode="auto">
          <a:xfrm>
            <a:off x="1488018" y="4990044"/>
            <a:ext cx="1367367" cy="933449"/>
            <a:chOff x="924" y="2362"/>
            <a:chExt cx="646" cy="441"/>
          </a:xfrm>
          <a:solidFill>
            <a:schemeClr val="accent1"/>
          </a:solidFill>
        </p:grpSpPr>
        <p:sp>
          <p:nvSpPr>
            <p:cNvPr id="13334" name="Freeform 54"/>
            <p:cNvSpPr>
              <a:spLocks/>
            </p:cNvSpPr>
            <p:nvPr/>
          </p:nvSpPr>
          <p:spPr bwMode="auto">
            <a:xfrm>
              <a:off x="1066" y="2362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3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30"/>
                    <a:pt x="210" y="30"/>
                    <a:pt x="210" y="30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5" name="Oval 63"/>
            <p:cNvSpPr>
              <a:spLocks noChangeArrowheads="1"/>
            </p:cNvSpPr>
            <p:nvPr/>
          </p:nvSpPr>
          <p:spPr bwMode="auto">
            <a:xfrm>
              <a:off x="924" y="2759"/>
              <a:ext cx="646" cy="4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5" name="Group 75"/>
          <p:cNvGrpSpPr>
            <a:grpSpLocks/>
          </p:cNvGrpSpPr>
          <p:nvPr/>
        </p:nvGrpSpPr>
        <p:grpSpPr bwMode="auto">
          <a:xfrm>
            <a:off x="8976785" y="2077509"/>
            <a:ext cx="1221316" cy="1049867"/>
            <a:chOff x="4241" y="981"/>
            <a:chExt cx="577" cy="496"/>
          </a:xfrm>
          <a:solidFill>
            <a:schemeClr val="accent3"/>
          </a:solidFill>
        </p:grpSpPr>
        <p:sp>
          <p:nvSpPr>
            <p:cNvPr id="13332" name="Freeform 45"/>
            <p:cNvSpPr>
              <a:spLocks noEditPoints="1"/>
            </p:cNvSpPr>
            <p:nvPr/>
          </p:nvSpPr>
          <p:spPr bwMode="auto">
            <a:xfrm>
              <a:off x="4392" y="981"/>
              <a:ext cx="282" cy="426"/>
            </a:xfrm>
            <a:custGeom>
              <a:avLst/>
              <a:gdLst>
                <a:gd name="T0" fmla="*/ 140 w 179"/>
                <a:gd name="T1" fmla="*/ 0 h 270"/>
                <a:gd name="T2" fmla="*/ 0 w 179"/>
                <a:gd name="T3" fmla="*/ 142 h 270"/>
                <a:gd name="T4" fmla="*/ 140 w 179"/>
                <a:gd name="T5" fmla="*/ 426 h 270"/>
                <a:gd name="T6" fmla="*/ 282 w 179"/>
                <a:gd name="T7" fmla="*/ 142 h 270"/>
                <a:gd name="T8" fmla="*/ 140 w 179"/>
                <a:gd name="T9" fmla="*/ 0 h 270"/>
                <a:gd name="T10" fmla="*/ 140 w 179"/>
                <a:gd name="T11" fmla="*/ 41 h 270"/>
                <a:gd name="T12" fmla="*/ 243 w 179"/>
                <a:gd name="T13" fmla="*/ 144 h 270"/>
                <a:gd name="T14" fmla="*/ 140 w 179"/>
                <a:gd name="T15" fmla="*/ 246 h 270"/>
                <a:gd name="T16" fmla="*/ 38 w 179"/>
                <a:gd name="T17" fmla="*/ 144 h 270"/>
                <a:gd name="T18" fmla="*/ 140 w 179"/>
                <a:gd name="T19" fmla="*/ 41 h 2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70">
                  <a:moveTo>
                    <a:pt x="89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32"/>
                    <a:pt x="64" y="270"/>
                    <a:pt x="89" y="270"/>
                  </a:cubicBezTo>
                  <a:cubicBezTo>
                    <a:pt x="115" y="270"/>
                    <a:pt x="179" y="132"/>
                    <a:pt x="179" y="90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7"/>
                    <a:pt x="125" y="156"/>
                    <a:pt x="89" y="156"/>
                  </a:cubicBezTo>
                  <a:cubicBezTo>
                    <a:pt x="53" y="156"/>
                    <a:pt x="24" y="127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3" name="Oval 64"/>
            <p:cNvSpPr>
              <a:spLocks noChangeArrowheads="1"/>
            </p:cNvSpPr>
            <p:nvPr/>
          </p:nvSpPr>
          <p:spPr bwMode="auto">
            <a:xfrm>
              <a:off x="4241" y="1438"/>
              <a:ext cx="577" cy="3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6" name="Group 76"/>
          <p:cNvGrpSpPr>
            <a:grpSpLocks/>
          </p:cNvGrpSpPr>
          <p:nvPr/>
        </p:nvGrpSpPr>
        <p:grpSpPr bwMode="auto">
          <a:xfrm>
            <a:off x="8976785" y="3523193"/>
            <a:ext cx="1221316" cy="1047751"/>
            <a:chOff x="4241" y="1664"/>
            <a:chExt cx="577" cy="495"/>
          </a:xfrm>
          <a:solidFill>
            <a:schemeClr val="accent4"/>
          </a:solidFill>
        </p:grpSpPr>
        <p:sp>
          <p:nvSpPr>
            <p:cNvPr id="13330" name="Freeform 50"/>
            <p:cNvSpPr>
              <a:spLocks noEditPoints="1"/>
            </p:cNvSpPr>
            <p:nvPr/>
          </p:nvSpPr>
          <p:spPr bwMode="auto">
            <a:xfrm>
              <a:off x="4392" y="1664"/>
              <a:ext cx="282" cy="426"/>
            </a:xfrm>
            <a:custGeom>
              <a:avLst/>
              <a:gdLst>
                <a:gd name="T0" fmla="*/ 140 w 179"/>
                <a:gd name="T1" fmla="*/ 0 h 270"/>
                <a:gd name="T2" fmla="*/ 0 w 179"/>
                <a:gd name="T3" fmla="*/ 142 h 270"/>
                <a:gd name="T4" fmla="*/ 140 w 179"/>
                <a:gd name="T5" fmla="*/ 426 h 270"/>
                <a:gd name="T6" fmla="*/ 282 w 179"/>
                <a:gd name="T7" fmla="*/ 142 h 270"/>
                <a:gd name="T8" fmla="*/ 140 w 179"/>
                <a:gd name="T9" fmla="*/ 0 h 270"/>
                <a:gd name="T10" fmla="*/ 140 w 179"/>
                <a:gd name="T11" fmla="*/ 41 h 270"/>
                <a:gd name="T12" fmla="*/ 243 w 179"/>
                <a:gd name="T13" fmla="*/ 144 h 270"/>
                <a:gd name="T14" fmla="*/ 140 w 179"/>
                <a:gd name="T15" fmla="*/ 246 h 270"/>
                <a:gd name="T16" fmla="*/ 38 w 179"/>
                <a:gd name="T17" fmla="*/ 144 h 270"/>
                <a:gd name="T18" fmla="*/ 140 w 179"/>
                <a:gd name="T19" fmla="*/ 41 h 2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70">
                  <a:moveTo>
                    <a:pt x="89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32"/>
                    <a:pt x="64" y="270"/>
                    <a:pt x="89" y="270"/>
                  </a:cubicBezTo>
                  <a:cubicBezTo>
                    <a:pt x="115" y="270"/>
                    <a:pt x="179" y="132"/>
                    <a:pt x="179" y="90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7"/>
                    <a:pt x="125" y="156"/>
                    <a:pt x="89" y="156"/>
                  </a:cubicBezTo>
                  <a:cubicBezTo>
                    <a:pt x="53" y="156"/>
                    <a:pt x="24" y="127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1" name="Oval 65"/>
            <p:cNvSpPr>
              <a:spLocks noChangeArrowheads="1"/>
            </p:cNvSpPr>
            <p:nvPr/>
          </p:nvSpPr>
          <p:spPr bwMode="auto">
            <a:xfrm>
              <a:off x="4241" y="2120"/>
              <a:ext cx="577" cy="3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7" name="Group 77"/>
          <p:cNvGrpSpPr>
            <a:grpSpLocks/>
          </p:cNvGrpSpPr>
          <p:nvPr/>
        </p:nvGrpSpPr>
        <p:grpSpPr bwMode="auto">
          <a:xfrm>
            <a:off x="9002185" y="4890559"/>
            <a:ext cx="1221316" cy="1043517"/>
            <a:chOff x="4253" y="2310"/>
            <a:chExt cx="577" cy="493"/>
          </a:xfrm>
          <a:solidFill>
            <a:schemeClr val="accent1"/>
          </a:solidFill>
        </p:grpSpPr>
        <p:sp>
          <p:nvSpPr>
            <p:cNvPr id="13328" name="Freeform 55"/>
            <p:cNvSpPr>
              <a:spLocks noEditPoints="1"/>
            </p:cNvSpPr>
            <p:nvPr/>
          </p:nvSpPr>
          <p:spPr bwMode="auto">
            <a:xfrm>
              <a:off x="4404" y="2310"/>
              <a:ext cx="282" cy="424"/>
            </a:xfrm>
            <a:custGeom>
              <a:avLst/>
              <a:gdLst>
                <a:gd name="T0" fmla="*/ 140 w 179"/>
                <a:gd name="T1" fmla="*/ 0 h 269"/>
                <a:gd name="T2" fmla="*/ 0 w 179"/>
                <a:gd name="T3" fmla="*/ 140 h 269"/>
                <a:gd name="T4" fmla="*/ 140 w 179"/>
                <a:gd name="T5" fmla="*/ 424 h 269"/>
                <a:gd name="T6" fmla="*/ 282 w 179"/>
                <a:gd name="T7" fmla="*/ 140 h 269"/>
                <a:gd name="T8" fmla="*/ 140 w 179"/>
                <a:gd name="T9" fmla="*/ 0 h 269"/>
                <a:gd name="T10" fmla="*/ 140 w 179"/>
                <a:gd name="T11" fmla="*/ 41 h 269"/>
                <a:gd name="T12" fmla="*/ 243 w 179"/>
                <a:gd name="T13" fmla="*/ 143 h 269"/>
                <a:gd name="T14" fmla="*/ 140 w 179"/>
                <a:gd name="T15" fmla="*/ 246 h 269"/>
                <a:gd name="T16" fmla="*/ 38 w 179"/>
                <a:gd name="T17" fmla="*/ 143 h 269"/>
                <a:gd name="T18" fmla="*/ 140 w 179"/>
                <a:gd name="T19" fmla="*/ 41 h 2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69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2"/>
                    <a:pt x="64" y="269"/>
                    <a:pt x="89" y="269"/>
                  </a:cubicBezTo>
                  <a:cubicBezTo>
                    <a:pt x="115" y="269"/>
                    <a:pt x="179" y="132"/>
                    <a:pt x="179" y="89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6"/>
                    <a:pt x="125" y="156"/>
                    <a:pt x="89" y="156"/>
                  </a:cubicBezTo>
                  <a:cubicBezTo>
                    <a:pt x="53" y="156"/>
                    <a:pt x="24" y="126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29" name="Oval 66"/>
            <p:cNvSpPr>
              <a:spLocks noChangeArrowheads="1"/>
            </p:cNvSpPr>
            <p:nvPr/>
          </p:nvSpPr>
          <p:spPr bwMode="auto">
            <a:xfrm>
              <a:off x="4253" y="2764"/>
              <a:ext cx="577" cy="3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513" name="Rectangle 73"/>
          <p:cNvSpPr>
            <a:spLocks noChangeArrowheads="1"/>
          </p:cNvSpPr>
          <p:nvPr/>
        </p:nvSpPr>
        <p:spPr bwMode="auto">
          <a:xfrm>
            <a:off x="3450921" y="3984310"/>
            <a:ext cx="5290157" cy="65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defTabSz="914400" eaLnBrk="1" hangingPunct="1">
              <a:lnSpc>
                <a:spcPct val="120000"/>
              </a:lnSpc>
              <a:defRPr/>
            </a:pPr>
            <a:r>
              <a:rPr lang="en-US" altLang="zh-CN" sz="1600" b="1" kern="0" noProof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Evaluating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TalkingData Ad frauds that are predicted by the algorithms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514" name="Rectangle 74"/>
          <p:cNvSpPr>
            <a:spLocks noChangeArrowheads="1"/>
          </p:cNvSpPr>
          <p:nvPr/>
        </p:nvSpPr>
        <p:spPr bwMode="auto">
          <a:xfrm>
            <a:off x="3283535" y="5243298"/>
            <a:ext cx="5347650" cy="65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defTabSz="914400" eaLnBrk="1" hangingPunct="1">
              <a:lnSpc>
                <a:spcPct val="120000"/>
              </a:lnSpc>
              <a:defRPr/>
            </a:pPr>
            <a:r>
              <a:rPr lang="en-US" altLang="zh-CN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Giving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special emphasis on the “State of the art” algorithms for Ad frauds detection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PART/01       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161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615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6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150" fill="hold"/>
                                        <p:tgtEl>
                                          <p:spTgt spid="615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615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6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1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1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615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0" dur="150" fill="hold"/>
                                        <p:tgtEl>
                                          <p:spTgt spid="615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6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49" dur="150" fill="hold"/>
                                        <p:tgtEl>
                                          <p:spTgt spid="615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9" grpId="0"/>
      <p:bldP spid="61513" grpId="0"/>
      <p:bldP spid="615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701" name="Line 189"/>
          <p:cNvSpPr>
            <a:spLocks noChangeShapeType="1"/>
          </p:cNvSpPr>
          <p:nvPr/>
        </p:nvSpPr>
        <p:spPr bwMode="auto">
          <a:xfrm>
            <a:off x="0" y="-2984071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02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29158"/>
            <a:ext cx="3276600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82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8" dur="3000" fill="hold"/>
                                        <p:tgtEl>
                                          <p:spTgt spid="64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nimBg="1"/>
      <p:bldP spid="6470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        Background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51E828E-2F50-4C53-803A-CC81DAC0934B}"/>
              </a:ext>
            </a:extLst>
          </p:cNvPr>
          <p:cNvSpPr txBox="1"/>
          <p:nvPr/>
        </p:nvSpPr>
        <p:spPr>
          <a:xfrm>
            <a:off x="495300" y="1574800"/>
            <a:ext cx="7124700" cy="419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What is Ad Fraud?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Defined as any deliberate activity that prevents ads from being served to human users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Effect?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Illegal bot activity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Historically fraudulent URLs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Specific page-level fraud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In China?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Suffers from huge volumes of fraudulent traffic, With over </a:t>
            </a:r>
            <a:r>
              <a:rPr lang="en-US" b="1" dirty="0">
                <a:solidFill>
                  <a:srgbClr val="009900"/>
                </a:solidFill>
              </a:rPr>
              <a:t>1 billion</a:t>
            </a:r>
            <a:r>
              <a:rPr lang="en-US" dirty="0">
                <a:solidFill>
                  <a:srgbClr val="02C689"/>
                </a:solidFill>
              </a:rPr>
              <a:t> smart mobile devices in active use every month. </a:t>
            </a:r>
            <a:endParaRPr lang="en-US" kern="0" dirty="0">
              <a:solidFill>
                <a:srgbClr val="02C689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580088E-E0E3-4796-9A3A-9B1C17AC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864658"/>
            <a:ext cx="47879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26" name="Group 154"/>
          <p:cNvGrpSpPr>
            <a:grpSpLocks/>
          </p:cNvGrpSpPr>
          <p:nvPr/>
        </p:nvGrpSpPr>
        <p:grpSpPr bwMode="auto">
          <a:xfrm>
            <a:off x="3822700" y="2843743"/>
            <a:ext cx="381000" cy="965200"/>
            <a:chOff x="1975" y="1255"/>
            <a:chExt cx="180" cy="456"/>
          </a:xfrm>
          <a:solidFill>
            <a:schemeClr val="accent1"/>
          </a:solidFill>
        </p:grpSpPr>
        <p:sp>
          <p:nvSpPr>
            <p:cNvPr id="10316" name="Freeform 106"/>
            <p:cNvSpPr>
              <a:spLocks/>
            </p:cNvSpPr>
            <p:nvPr/>
          </p:nvSpPr>
          <p:spPr bwMode="auto">
            <a:xfrm>
              <a:off x="1975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7" name="Oval 107"/>
            <p:cNvSpPr>
              <a:spLocks noChangeArrowheads="1"/>
            </p:cNvSpPr>
            <p:nvPr/>
          </p:nvSpPr>
          <p:spPr bwMode="auto">
            <a:xfrm>
              <a:off x="2032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27" name="Group 155"/>
          <p:cNvGrpSpPr>
            <a:grpSpLocks/>
          </p:cNvGrpSpPr>
          <p:nvPr/>
        </p:nvGrpSpPr>
        <p:grpSpPr bwMode="auto">
          <a:xfrm>
            <a:off x="4243917" y="2843743"/>
            <a:ext cx="378883" cy="965200"/>
            <a:chOff x="2174" y="1255"/>
            <a:chExt cx="179" cy="456"/>
          </a:xfrm>
          <a:solidFill>
            <a:schemeClr val="accent1"/>
          </a:solidFill>
        </p:grpSpPr>
        <p:sp>
          <p:nvSpPr>
            <p:cNvPr id="10314" name="Freeform 108"/>
            <p:cNvSpPr>
              <a:spLocks/>
            </p:cNvSpPr>
            <p:nvPr/>
          </p:nvSpPr>
          <p:spPr bwMode="auto">
            <a:xfrm>
              <a:off x="2174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5" name="Oval 109"/>
            <p:cNvSpPr>
              <a:spLocks noChangeArrowheads="1"/>
            </p:cNvSpPr>
            <p:nvPr/>
          </p:nvSpPr>
          <p:spPr bwMode="auto">
            <a:xfrm>
              <a:off x="2231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28" name="Group 156"/>
          <p:cNvGrpSpPr>
            <a:grpSpLocks/>
          </p:cNvGrpSpPr>
          <p:nvPr/>
        </p:nvGrpSpPr>
        <p:grpSpPr bwMode="auto">
          <a:xfrm>
            <a:off x="4663017" y="2843743"/>
            <a:ext cx="381000" cy="965200"/>
            <a:chOff x="2372" y="1255"/>
            <a:chExt cx="180" cy="456"/>
          </a:xfrm>
          <a:solidFill>
            <a:schemeClr val="accent1"/>
          </a:solidFill>
        </p:grpSpPr>
        <p:sp>
          <p:nvSpPr>
            <p:cNvPr id="10312" name="Freeform 110"/>
            <p:cNvSpPr>
              <a:spLocks/>
            </p:cNvSpPr>
            <p:nvPr/>
          </p:nvSpPr>
          <p:spPr bwMode="auto">
            <a:xfrm>
              <a:off x="2372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3" name="Oval 111"/>
            <p:cNvSpPr>
              <a:spLocks noChangeArrowheads="1"/>
            </p:cNvSpPr>
            <p:nvPr/>
          </p:nvSpPr>
          <p:spPr bwMode="auto">
            <a:xfrm>
              <a:off x="2429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29" name="Group 157"/>
          <p:cNvGrpSpPr>
            <a:grpSpLocks/>
          </p:cNvGrpSpPr>
          <p:nvPr/>
        </p:nvGrpSpPr>
        <p:grpSpPr bwMode="auto">
          <a:xfrm>
            <a:off x="5084234" y="2843743"/>
            <a:ext cx="378884" cy="965200"/>
            <a:chOff x="2571" y="1255"/>
            <a:chExt cx="179" cy="456"/>
          </a:xfrm>
          <a:solidFill>
            <a:schemeClr val="accent1"/>
          </a:solidFill>
        </p:grpSpPr>
        <p:sp>
          <p:nvSpPr>
            <p:cNvPr id="10310" name="Freeform 112"/>
            <p:cNvSpPr>
              <a:spLocks/>
            </p:cNvSpPr>
            <p:nvPr/>
          </p:nvSpPr>
          <p:spPr bwMode="auto">
            <a:xfrm>
              <a:off x="2571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1" name="Oval 113"/>
            <p:cNvSpPr>
              <a:spLocks noChangeArrowheads="1"/>
            </p:cNvSpPr>
            <p:nvPr/>
          </p:nvSpPr>
          <p:spPr bwMode="auto">
            <a:xfrm>
              <a:off x="2627" y="1255"/>
              <a:ext cx="67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0" name="Group 158"/>
          <p:cNvGrpSpPr>
            <a:grpSpLocks/>
          </p:cNvGrpSpPr>
          <p:nvPr/>
        </p:nvGrpSpPr>
        <p:grpSpPr bwMode="auto">
          <a:xfrm>
            <a:off x="5503333" y="2843743"/>
            <a:ext cx="381000" cy="965200"/>
            <a:chOff x="2769" y="1255"/>
            <a:chExt cx="180" cy="456"/>
          </a:xfrm>
          <a:solidFill>
            <a:schemeClr val="accent1"/>
          </a:solidFill>
        </p:grpSpPr>
        <p:sp>
          <p:nvSpPr>
            <p:cNvPr id="10308" name="Freeform 114"/>
            <p:cNvSpPr>
              <a:spLocks/>
            </p:cNvSpPr>
            <p:nvPr/>
          </p:nvSpPr>
          <p:spPr bwMode="auto">
            <a:xfrm>
              <a:off x="2769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9" name="Oval 115"/>
            <p:cNvSpPr>
              <a:spLocks noChangeArrowheads="1"/>
            </p:cNvSpPr>
            <p:nvPr/>
          </p:nvSpPr>
          <p:spPr bwMode="auto">
            <a:xfrm>
              <a:off x="2826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1" name="Group 159"/>
          <p:cNvGrpSpPr>
            <a:grpSpLocks/>
          </p:cNvGrpSpPr>
          <p:nvPr/>
        </p:nvGrpSpPr>
        <p:grpSpPr bwMode="auto">
          <a:xfrm>
            <a:off x="5924551" y="2843743"/>
            <a:ext cx="378883" cy="965200"/>
            <a:chOff x="2968" y="1255"/>
            <a:chExt cx="179" cy="456"/>
          </a:xfrm>
          <a:solidFill>
            <a:schemeClr val="accent1"/>
          </a:solidFill>
        </p:grpSpPr>
        <p:sp>
          <p:nvSpPr>
            <p:cNvPr id="10306" name="Freeform 116"/>
            <p:cNvSpPr>
              <a:spLocks/>
            </p:cNvSpPr>
            <p:nvPr/>
          </p:nvSpPr>
          <p:spPr bwMode="auto">
            <a:xfrm>
              <a:off x="2968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7" name="Oval 117"/>
            <p:cNvSpPr>
              <a:spLocks noChangeArrowheads="1"/>
            </p:cNvSpPr>
            <p:nvPr/>
          </p:nvSpPr>
          <p:spPr bwMode="auto">
            <a:xfrm>
              <a:off x="3024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2" name="Group 160"/>
          <p:cNvGrpSpPr>
            <a:grpSpLocks/>
          </p:cNvGrpSpPr>
          <p:nvPr/>
        </p:nvGrpSpPr>
        <p:grpSpPr bwMode="auto">
          <a:xfrm>
            <a:off x="6343651" y="2843743"/>
            <a:ext cx="378883" cy="965200"/>
            <a:chOff x="3166" y="1255"/>
            <a:chExt cx="179" cy="456"/>
          </a:xfrm>
          <a:solidFill>
            <a:schemeClr val="accent1"/>
          </a:solidFill>
        </p:grpSpPr>
        <p:sp>
          <p:nvSpPr>
            <p:cNvPr id="10304" name="Freeform 118"/>
            <p:cNvSpPr>
              <a:spLocks/>
            </p:cNvSpPr>
            <p:nvPr/>
          </p:nvSpPr>
          <p:spPr bwMode="auto">
            <a:xfrm>
              <a:off x="3166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5" name="Oval 119"/>
            <p:cNvSpPr>
              <a:spLocks noChangeArrowheads="1"/>
            </p:cNvSpPr>
            <p:nvPr/>
          </p:nvSpPr>
          <p:spPr bwMode="auto">
            <a:xfrm>
              <a:off x="3223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3" name="Group 161"/>
          <p:cNvGrpSpPr>
            <a:grpSpLocks/>
          </p:cNvGrpSpPr>
          <p:nvPr/>
        </p:nvGrpSpPr>
        <p:grpSpPr bwMode="auto">
          <a:xfrm>
            <a:off x="6762751" y="2843743"/>
            <a:ext cx="381000" cy="965200"/>
            <a:chOff x="3364" y="1255"/>
            <a:chExt cx="180" cy="456"/>
          </a:xfrm>
          <a:solidFill>
            <a:schemeClr val="accent1"/>
          </a:solidFill>
        </p:grpSpPr>
        <p:sp>
          <p:nvSpPr>
            <p:cNvPr id="10302" name="Freeform 120"/>
            <p:cNvSpPr>
              <a:spLocks/>
            </p:cNvSpPr>
            <p:nvPr/>
          </p:nvSpPr>
          <p:spPr bwMode="auto">
            <a:xfrm>
              <a:off x="3364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3" name="Oval 121"/>
            <p:cNvSpPr>
              <a:spLocks noChangeArrowheads="1"/>
            </p:cNvSpPr>
            <p:nvPr/>
          </p:nvSpPr>
          <p:spPr bwMode="auto">
            <a:xfrm>
              <a:off x="3421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4" name="Group 162"/>
          <p:cNvGrpSpPr>
            <a:grpSpLocks/>
          </p:cNvGrpSpPr>
          <p:nvPr/>
        </p:nvGrpSpPr>
        <p:grpSpPr bwMode="auto">
          <a:xfrm>
            <a:off x="7183967" y="2843743"/>
            <a:ext cx="378884" cy="965200"/>
            <a:chOff x="3563" y="1255"/>
            <a:chExt cx="179" cy="456"/>
          </a:xfrm>
          <a:solidFill>
            <a:schemeClr val="accent1"/>
          </a:solidFill>
        </p:grpSpPr>
        <p:sp>
          <p:nvSpPr>
            <p:cNvPr id="10300" name="Freeform 122"/>
            <p:cNvSpPr>
              <a:spLocks/>
            </p:cNvSpPr>
            <p:nvPr/>
          </p:nvSpPr>
          <p:spPr bwMode="auto">
            <a:xfrm>
              <a:off x="3563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1" name="Oval 123"/>
            <p:cNvSpPr>
              <a:spLocks noChangeArrowheads="1"/>
            </p:cNvSpPr>
            <p:nvPr/>
          </p:nvSpPr>
          <p:spPr bwMode="auto">
            <a:xfrm>
              <a:off x="3620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5" name="Group 163"/>
          <p:cNvGrpSpPr>
            <a:grpSpLocks/>
          </p:cNvGrpSpPr>
          <p:nvPr/>
        </p:nvGrpSpPr>
        <p:grpSpPr bwMode="auto">
          <a:xfrm>
            <a:off x="7603067" y="2843743"/>
            <a:ext cx="381000" cy="965200"/>
            <a:chOff x="3761" y="1255"/>
            <a:chExt cx="180" cy="456"/>
          </a:xfrm>
          <a:solidFill>
            <a:schemeClr val="accent1"/>
          </a:solidFill>
        </p:grpSpPr>
        <p:sp>
          <p:nvSpPr>
            <p:cNvPr id="10298" name="Freeform 124"/>
            <p:cNvSpPr>
              <a:spLocks/>
            </p:cNvSpPr>
            <p:nvPr/>
          </p:nvSpPr>
          <p:spPr bwMode="auto">
            <a:xfrm>
              <a:off x="3761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99" name="Oval 125"/>
            <p:cNvSpPr>
              <a:spLocks noChangeArrowheads="1"/>
            </p:cNvSpPr>
            <p:nvPr/>
          </p:nvSpPr>
          <p:spPr bwMode="auto">
            <a:xfrm>
              <a:off x="3818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8" name="Group 166"/>
          <p:cNvGrpSpPr>
            <a:grpSpLocks/>
          </p:cNvGrpSpPr>
          <p:nvPr/>
        </p:nvGrpSpPr>
        <p:grpSpPr bwMode="auto">
          <a:xfrm>
            <a:off x="3822700" y="3904192"/>
            <a:ext cx="381000" cy="965200"/>
            <a:chOff x="1975" y="1756"/>
            <a:chExt cx="180" cy="456"/>
          </a:xfrm>
          <a:solidFill>
            <a:schemeClr val="accent1"/>
          </a:solidFill>
        </p:grpSpPr>
        <p:sp>
          <p:nvSpPr>
            <p:cNvPr id="10292" name="Freeform 130"/>
            <p:cNvSpPr>
              <a:spLocks/>
            </p:cNvSpPr>
            <p:nvPr/>
          </p:nvSpPr>
          <p:spPr bwMode="auto">
            <a:xfrm>
              <a:off x="1975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93" name="Oval 131"/>
            <p:cNvSpPr>
              <a:spLocks noChangeArrowheads="1"/>
            </p:cNvSpPr>
            <p:nvPr/>
          </p:nvSpPr>
          <p:spPr bwMode="auto">
            <a:xfrm>
              <a:off x="2032" y="1756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9" name="Group 167"/>
          <p:cNvGrpSpPr>
            <a:grpSpLocks/>
          </p:cNvGrpSpPr>
          <p:nvPr/>
        </p:nvGrpSpPr>
        <p:grpSpPr bwMode="auto">
          <a:xfrm>
            <a:off x="4243917" y="3904192"/>
            <a:ext cx="378883" cy="965200"/>
            <a:chOff x="2174" y="1756"/>
            <a:chExt cx="179" cy="456"/>
          </a:xfrm>
          <a:solidFill>
            <a:schemeClr val="accent1"/>
          </a:solidFill>
        </p:grpSpPr>
        <p:sp>
          <p:nvSpPr>
            <p:cNvPr id="10290" name="Freeform 132"/>
            <p:cNvSpPr>
              <a:spLocks/>
            </p:cNvSpPr>
            <p:nvPr/>
          </p:nvSpPr>
          <p:spPr bwMode="auto">
            <a:xfrm>
              <a:off x="2174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91" name="Oval 133"/>
            <p:cNvSpPr>
              <a:spLocks noChangeArrowheads="1"/>
            </p:cNvSpPr>
            <p:nvPr/>
          </p:nvSpPr>
          <p:spPr bwMode="auto">
            <a:xfrm>
              <a:off x="2231" y="1756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0" name="Group 168"/>
          <p:cNvGrpSpPr>
            <a:grpSpLocks/>
          </p:cNvGrpSpPr>
          <p:nvPr/>
        </p:nvGrpSpPr>
        <p:grpSpPr bwMode="auto">
          <a:xfrm>
            <a:off x="4663017" y="3904192"/>
            <a:ext cx="381000" cy="965200"/>
            <a:chOff x="2372" y="1756"/>
            <a:chExt cx="180" cy="456"/>
          </a:xfrm>
          <a:solidFill>
            <a:schemeClr val="accent1"/>
          </a:solidFill>
        </p:grpSpPr>
        <p:sp>
          <p:nvSpPr>
            <p:cNvPr id="10288" name="Freeform 134"/>
            <p:cNvSpPr>
              <a:spLocks/>
            </p:cNvSpPr>
            <p:nvPr/>
          </p:nvSpPr>
          <p:spPr bwMode="auto">
            <a:xfrm>
              <a:off x="2372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9" name="Oval 135"/>
            <p:cNvSpPr>
              <a:spLocks noChangeArrowheads="1"/>
            </p:cNvSpPr>
            <p:nvPr/>
          </p:nvSpPr>
          <p:spPr bwMode="auto">
            <a:xfrm>
              <a:off x="2429" y="1756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1" name="Group 169"/>
          <p:cNvGrpSpPr>
            <a:grpSpLocks/>
          </p:cNvGrpSpPr>
          <p:nvPr/>
        </p:nvGrpSpPr>
        <p:grpSpPr bwMode="auto">
          <a:xfrm>
            <a:off x="5084234" y="3904192"/>
            <a:ext cx="378884" cy="965200"/>
            <a:chOff x="2571" y="1756"/>
            <a:chExt cx="179" cy="456"/>
          </a:xfrm>
          <a:solidFill>
            <a:schemeClr val="accent1"/>
          </a:solidFill>
        </p:grpSpPr>
        <p:sp>
          <p:nvSpPr>
            <p:cNvPr id="10286" name="Freeform 136"/>
            <p:cNvSpPr>
              <a:spLocks/>
            </p:cNvSpPr>
            <p:nvPr/>
          </p:nvSpPr>
          <p:spPr bwMode="auto">
            <a:xfrm>
              <a:off x="2571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7" name="Oval 137"/>
            <p:cNvSpPr>
              <a:spLocks noChangeArrowheads="1"/>
            </p:cNvSpPr>
            <p:nvPr/>
          </p:nvSpPr>
          <p:spPr bwMode="auto">
            <a:xfrm>
              <a:off x="2627" y="1756"/>
              <a:ext cx="67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3" name="Group 171"/>
          <p:cNvGrpSpPr>
            <a:grpSpLocks/>
          </p:cNvGrpSpPr>
          <p:nvPr/>
        </p:nvGrpSpPr>
        <p:grpSpPr bwMode="auto">
          <a:xfrm>
            <a:off x="5924551" y="3904192"/>
            <a:ext cx="378883" cy="965200"/>
            <a:chOff x="2968" y="1756"/>
            <a:chExt cx="179" cy="456"/>
          </a:xfrm>
        </p:grpSpPr>
        <p:sp>
          <p:nvSpPr>
            <p:cNvPr id="10282" name="Freeform 140"/>
            <p:cNvSpPr>
              <a:spLocks/>
            </p:cNvSpPr>
            <p:nvPr/>
          </p:nvSpPr>
          <p:spPr bwMode="auto">
            <a:xfrm>
              <a:off x="2968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3" name="Oval 141"/>
            <p:cNvSpPr>
              <a:spLocks noChangeArrowheads="1"/>
            </p:cNvSpPr>
            <p:nvPr/>
          </p:nvSpPr>
          <p:spPr bwMode="auto">
            <a:xfrm>
              <a:off x="3024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4" name="Group 172"/>
          <p:cNvGrpSpPr>
            <a:grpSpLocks/>
          </p:cNvGrpSpPr>
          <p:nvPr/>
        </p:nvGrpSpPr>
        <p:grpSpPr bwMode="auto">
          <a:xfrm>
            <a:off x="6343651" y="3904192"/>
            <a:ext cx="378883" cy="965200"/>
            <a:chOff x="3166" y="1756"/>
            <a:chExt cx="179" cy="456"/>
          </a:xfrm>
        </p:grpSpPr>
        <p:sp>
          <p:nvSpPr>
            <p:cNvPr id="10280" name="Freeform 142"/>
            <p:cNvSpPr>
              <a:spLocks/>
            </p:cNvSpPr>
            <p:nvPr/>
          </p:nvSpPr>
          <p:spPr bwMode="auto">
            <a:xfrm>
              <a:off x="3166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1" name="Oval 143"/>
            <p:cNvSpPr>
              <a:spLocks noChangeArrowheads="1"/>
            </p:cNvSpPr>
            <p:nvPr/>
          </p:nvSpPr>
          <p:spPr bwMode="auto">
            <a:xfrm>
              <a:off x="3223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5" name="Group 173"/>
          <p:cNvGrpSpPr>
            <a:grpSpLocks/>
          </p:cNvGrpSpPr>
          <p:nvPr/>
        </p:nvGrpSpPr>
        <p:grpSpPr bwMode="auto">
          <a:xfrm>
            <a:off x="6762751" y="3904192"/>
            <a:ext cx="381000" cy="965200"/>
            <a:chOff x="3364" y="1756"/>
            <a:chExt cx="180" cy="456"/>
          </a:xfrm>
        </p:grpSpPr>
        <p:sp>
          <p:nvSpPr>
            <p:cNvPr id="10278" name="Freeform 144"/>
            <p:cNvSpPr>
              <a:spLocks/>
            </p:cNvSpPr>
            <p:nvPr/>
          </p:nvSpPr>
          <p:spPr bwMode="auto">
            <a:xfrm>
              <a:off x="3364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9" name="Oval 145"/>
            <p:cNvSpPr>
              <a:spLocks noChangeArrowheads="1"/>
            </p:cNvSpPr>
            <p:nvPr/>
          </p:nvSpPr>
          <p:spPr bwMode="auto">
            <a:xfrm>
              <a:off x="3421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6" name="Group 174"/>
          <p:cNvGrpSpPr>
            <a:grpSpLocks/>
          </p:cNvGrpSpPr>
          <p:nvPr/>
        </p:nvGrpSpPr>
        <p:grpSpPr bwMode="auto">
          <a:xfrm>
            <a:off x="7183967" y="3904192"/>
            <a:ext cx="378884" cy="965200"/>
            <a:chOff x="3563" y="1756"/>
            <a:chExt cx="179" cy="456"/>
          </a:xfrm>
        </p:grpSpPr>
        <p:sp>
          <p:nvSpPr>
            <p:cNvPr id="10276" name="Freeform 146"/>
            <p:cNvSpPr>
              <a:spLocks/>
            </p:cNvSpPr>
            <p:nvPr/>
          </p:nvSpPr>
          <p:spPr bwMode="auto">
            <a:xfrm>
              <a:off x="3563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7" name="Oval 147"/>
            <p:cNvSpPr>
              <a:spLocks noChangeArrowheads="1"/>
            </p:cNvSpPr>
            <p:nvPr/>
          </p:nvSpPr>
          <p:spPr bwMode="auto">
            <a:xfrm>
              <a:off x="3620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7" name="Group 175"/>
          <p:cNvGrpSpPr>
            <a:grpSpLocks/>
          </p:cNvGrpSpPr>
          <p:nvPr/>
        </p:nvGrpSpPr>
        <p:grpSpPr bwMode="auto">
          <a:xfrm>
            <a:off x="7603067" y="3904192"/>
            <a:ext cx="381000" cy="965200"/>
            <a:chOff x="3761" y="1756"/>
            <a:chExt cx="180" cy="456"/>
          </a:xfrm>
        </p:grpSpPr>
        <p:sp>
          <p:nvSpPr>
            <p:cNvPr id="10274" name="Freeform 148"/>
            <p:cNvSpPr>
              <a:spLocks/>
            </p:cNvSpPr>
            <p:nvPr/>
          </p:nvSpPr>
          <p:spPr bwMode="auto">
            <a:xfrm>
              <a:off x="3761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5" name="Oval 149"/>
            <p:cNvSpPr>
              <a:spLocks noChangeArrowheads="1"/>
            </p:cNvSpPr>
            <p:nvPr/>
          </p:nvSpPr>
          <p:spPr bwMode="auto">
            <a:xfrm>
              <a:off x="3818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9" name="Group 177"/>
          <p:cNvGrpSpPr>
            <a:grpSpLocks/>
          </p:cNvGrpSpPr>
          <p:nvPr/>
        </p:nvGrpSpPr>
        <p:grpSpPr bwMode="auto">
          <a:xfrm>
            <a:off x="5485342" y="3938059"/>
            <a:ext cx="381000" cy="965200"/>
            <a:chOff x="4158" y="1756"/>
            <a:chExt cx="180" cy="456"/>
          </a:xfrm>
        </p:grpSpPr>
        <p:sp>
          <p:nvSpPr>
            <p:cNvPr id="10270" name="Freeform 152"/>
            <p:cNvSpPr>
              <a:spLocks/>
            </p:cNvSpPr>
            <p:nvPr/>
          </p:nvSpPr>
          <p:spPr bwMode="auto">
            <a:xfrm>
              <a:off x="4158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1" name="Oval 153"/>
            <p:cNvSpPr>
              <a:spLocks noChangeArrowheads="1"/>
            </p:cNvSpPr>
            <p:nvPr/>
          </p:nvSpPr>
          <p:spPr bwMode="auto">
            <a:xfrm>
              <a:off x="4215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4451" name="Rectangle 179"/>
          <p:cNvSpPr>
            <a:spLocks noChangeArrowheads="1"/>
          </p:cNvSpPr>
          <p:nvPr/>
        </p:nvSpPr>
        <p:spPr bwMode="auto">
          <a:xfrm>
            <a:off x="1250951" y="3013909"/>
            <a:ext cx="2120899" cy="1833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TalkingData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lvl="0" defTabSz="914400" eaLnBrk="1" hangingPunct="1">
              <a:lnSpc>
                <a:spcPct val="120000"/>
              </a:lnSpc>
              <a:defRPr/>
            </a:pPr>
            <a:r>
              <a:rPr lang="en-US" sz="1800" dirty="0">
                <a:latin typeface="+mn-lt"/>
              </a:rPr>
              <a:t>China’s largest independent big data service platform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452" name="Text Box 180"/>
          <p:cNvSpPr txBox="1">
            <a:spLocks noChangeArrowheads="1"/>
          </p:cNvSpPr>
          <p:nvPr/>
        </p:nvSpPr>
        <p:spPr bwMode="auto">
          <a:xfrm>
            <a:off x="9057217" y="3938059"/>
            <a:ext cx="20136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70%</a:t>
            </a:r>
          </a:p>
        </p:txBody>
      </p:sp>
      <p:sp>
        <p:nvSpPr>
          <p:cNvPr id="8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        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7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4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4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4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4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544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4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4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544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4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4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44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8" dur="150" fill="hold"/>
                                        <p:tgtEl>
                                          <p:spTgt spid="544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4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54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544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4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4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0" dur="150" fill="hold"/>
                                        <p:tgtEl>
                                          <p:spTgt spid="544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4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4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544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4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4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62" dur="150" fill="hold"/>
                                        <p:tgtEl>
                                          <p:spTgt spid="544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4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4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544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4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4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544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4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54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0" dur="150" fill="hold"/>
                                        <p:tgtEl>
                                          <p:spTgt spid="544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4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4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6" dur="150" fill="hold"/>
                                        <p:tgtEl>
                                          <p:spTgt spid="544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54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54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544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4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54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8" dur="150" fill="hold"/>
                                        <p:tgtEl>
                                          <p:spTgt spid="544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54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54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104" dur="150" fill="hold"/>
                                        <p:tgtEl>
                                          <p:spTgt spid="544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54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54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10" dur="150" fill="hold"/>
                                        <p:tgtEl>
                                          <p:spTgt spid="544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4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54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544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54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54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22" dur="150" fill="hold"/>
                                        <p:tgtEl>
                                          <p:spTgt spid="544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54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54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28" dur="150" fill="hold"/>
                                        <p:tgtEl>
                                          <p:spTgt spid="544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51" grpId="0"/>
      <p:bldP spid="54452" grpId="0"/>
    </p:bldLst>
  </p:timing>
</p:sld>
</file>

<file path=ppt/theme/theme1.xml><?xml version="1.0" encoding="utf-8"?>
<a:theme xmlns:a="http://schemas.openxmlformats.org/drawingml/2006/main" name="Office 主题">
  <a:themeElements>
    <a:clrScheme name="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79D"/>
      </a:accent1>
      <a:accent2>
        <a:srgbClr val="EDE8C7"/>
      </a:accent2>
      <a:accent3>
        <a:srgbClr val="F15A29"/>
      </a:accent3>
      <a:accent4>
        <a:srgbClr val="2D4454"/>
      </a:accent4>
      <a:accent5>
        <a:srgbClr val="2D4454"/>
      </a:accent5>
      <a:accent6>
        <a:srgbClr val="B8CAC6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681</Words>
  <Application>Microsoft Macintosh PowerPoint</Application>
  <PresentationFormat>宽屏</PresentationFormat>
  <Paragraphs>172</Paragraphs>
  <Slides>32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Calibri</vt:lpstr>
      <vt:lpstr>Century Gothic</vt:lpstr>
      <vt:lpstr>Segoe UI Light</vt:lpstr>
      <vt:lpstr>Wingdings</vt:lpstr>
      <vt:lpstr>黑体</vt:lpstr>
      <vt:lpstr>宋体</vt:lpstr>
      <vt:lpstr>微软雅黑</vt:lpstr>
      <vt:lpstr>Arial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Zihan Zhang</cp:lastModifiedBy>
  <cp:revision>85</cp:revision>
  <dcterms:created xsi:type="dcterms:W3CDTF">2015-08-18T02:51:41Z</dcterms:created>
  <dcterms:modified xsi:type="dcterms:W3CDTF">2018-08-09T06:31:15Z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2017-12-21T07:37:57.2986955Z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